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7" r:id="rId2"/>
    <p:sldId id="258" r:id="rId3"/>
    <p:sldId id="261" r:id="rId4"/>
    <p:sldId id="259" r:id="rId5"/>
    <p:sldId id="260" r:id="rId6"/>
    <p:sldId id="262" r:id="rId7"/>
    <p:sldId id="263" r:id="rId8"/>
    <p:sldId id="264" r:id="rId9"/>
  </p:sldIdLst>
  <p:sldSz cx="17373600" cy="26517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4660"/>
  </p:normalViewPr>
  <p:slideViewPr>
    <p:cSldViewPr snapToGrid="0">
      <p:cViewPr varScale="1">
        <p:scale>
          <a:sx n="22" d="100"/>
          <a:sy n="22" d="100"/>
        </p:scale>
        <p:origin x="21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AE5DA-8E2A-4574-AB56-873AB2BEB845}" type="doc">
      <dgm:prSet loTypeId="urn:microsoft.com/office/officeart/2011/layout/HexagonRadial" loCatId="cycle" qsTypeId="urn:microsoft.com/office/officeart/2005/8/quickstyle/3d4" qsCatId="3D" csTypeId="urn:microsoft.com/office/officeart/2005/8/colors/colorful1" csCatId="colorful" phldr="1"/>
      <dgm:spPr/>
      <dgm:t>
        <a:bodyPr/>
        <a:lstStyle/>
        <a:p>
          <a:endParaRPr lang="en-US"/>
        </a:p>
      </dgm:t>
    </dgm:pt>
    <dgm:pt modelId="{C0C154C3-D2D5-40D6-9121-7D7BBB1E3D29}">
      <dgm:prSet phldrT="[Text]"/>
      <dgm:spPr/>
      <dgm:t>
        <a:bodyPr/>
        <a:lstStyle/>
        <a:p>
          <a:r>
            <a:rPr lang="fa-IR" dirty="0" smtClean="0">
              <a:cs typeface="B Titr" panose="00000700000000000000" pitchFamily="2" charset="-78"/>
            </a:rPr>
            <a:t>بخشش</a:t>
          </a:r>
          <a:endParaRPr lang="en-US" dirty="0"/>
        </a:p>
      </dgm:t>
    </dgm:pt>
    <dgm:pt modelId="{47207988-55CC-4CF1-80DE-6159ED509B6A}" type="parTrans" cxnId="{B35EE673-90D0-49FC-993A-78A8F7F8D872}">
      <dgm:prSet/>
      <dgm:spPr/>
      <dgm:t>
        <a:bodyPr/>
        <a:lstStyle/>
        <a:p>
          <a:endParaRPr lang="en-US"/>
        </a:p>
      </dgm:t>
    </dgm:pt>
    <dgm:pt modelId="{583D0FAF-0D73-4A6B-B12C-6592DBA2528C}" type="sibTrans" cxnId="{B35EE673-90D0-49FC-993A-78A8F7F8D872}">
      <dgm:prSet/>
      <dgm:spPr/>
      <dgm:t>
        <a:bodyPr/>
        <a:lstStyle/>
        <a:p>
          <a:endParaRPr lang="en-US"/>
        </a:p>
      </dgm:t>
    </dgm:pt>
    <dgm:pt modelId="{ACC1E068-FA52-4EB9-AE36-47953BCD5718}">
      <dgm:prSet phldrT="[Text]"/>
      <dgm:spPr/>
      <dgm:t>
        <a:bodyPr/>
        <a:lstStyle/>
        <a:p>
          <a:r>
            <a:rPr lang="fa-IR" dirty="0" smtClean="0">
              <a:cs typeface="B Titr" panose="00000700000000000000" pitchFamily="2" charset="-78"/>
            </a:rPr>
            <a:t>کسب در آمد</a:t>
          </a:r>
          <a:endParaRPr lang="en-US" dirty="0"/>
        </a:p>
      </dgm:t>
    </dgm:pt>
    <dgm:pt modelId="{1F984421-9D61-4F3E-B565-2A3FAAB4E317}" type="parTrans" cxnId="{FF6AB78D-DBAF-4704-8785-2329417EB119}">
      <dgm:prSet/>
      <dgm:spPr/>
      <dgm:t>
        <a:bodyPr/>
        <a:lstStyle/>
        <a:p>
          <a:endParaRPr lang="en-US"/>
        </a:p>
      </dgm:t>
    </dgm:pt>
    <dgm:pt modelId="{381AF9DD-C511-4914-9418-8884B9E4D2C5}" type="sibTrans" cxnId="{FF6AB78D-DBAF-4704-8785-2329417EB119}">
      <dgm:prSet/>
      <dgm:spPr/>
      <dgm:t>
        <a:bodyPr/>
        <a:lstStyle/>
        <a:p>
          <a:endParaRPr lang="en-US"/>
        </a:p>
      </dgm:t>
    </dgm:pt>
    <dgm:pt modelId="{A846D17A-6418-45B5-8A5D-FEA6A9C8F259}">
      <dgm:prSet phldrT="[Text]"/>
      <dgm:spPr/>
      <dgm:t>
        <a:bodyPr/>
        <a:lstStyle/>
        <a:p>
          <a:r>
            <a:rPr lang="fa-IR" smtClean="0">
              <a:cs typeface="B Titr" panose="00000700000000000000" pitchFamily="2" charset="-78"/>
            </a:rPr>
            <a:t>خرج و برج</a:t>
          </a:r>
          <a:endParaRPr lang="en-US" dirty="0"/>
        </a:p>
      </dgm:t>
    </dgm:pt>
    <dgm:pt modelId="{671D1A73-F410-421A-817A-17358DA65C81}" type="parTrans" cxnId="{F76934B7-23BB-47DC-B5BA-CE91153156FA}">
      <dgm:prSet/>
      <dgm:spPr/>
      <dgm:t>
        <a:bodyPr/>
        <a:lstStyle/>
        <a:p>
          <a:endParaRPr lang="en-US"/>
        </a:p>
      </dgm:t>
    </dgm:pt>
    <dgm:pt modelId="{52989C47-A4B5-4D4E-BC4E-C7C2929743B0}" type="sibTrans" cxnId="{F76934B7-23BB-47DC-B5BA-CE91153156FA}">
      <dgm:prSet/>
      <dgm:spPr/>
      <dgm:t>
        <a:bodyPr/>
        <a:lstStyle/>
        <a:p>
          <a:endParaRPr lang="en-US"/>
        </a:p>
      </dgm:t>
    </dgm:pt>
    <dgm:pt modelId="{A442F61F-5112-480F-8E45-3DF1378CA871}">
      <dgm:prSet phldrT="[Text]"/>
      <dgm:spPr/>
      <dgm:t>
        <a:bodyPr/>
        <a:lstStyle/>
        <a:p>
          <a:r>
            <a:rPr lang="fa-IR" dirty="0" smtClean="0">
              <a:cs typeface="B Titr" panose="00000700000000000000" pitchFamily="2" charset="-78"/>
            </a:rPr>
            <a:t>خرید</a:t>
          </a:r>
          <a:r>
            <a:rPr lang="fa-IR" dirty="0" smtClean="0"/>
            <a:t> </a:t>
          </a:r>
          <a:endParaRPr lang="en-US" dirty="0"/>
        </a:p>
      </dgm:t>
    </dgm:pt>
    <dgm:pt modelId="{73A72440-8BF5-4A3A-8B9E-6A82E514F78C}" type="parTrans" cxnId="{8E4A84A6-0943-4DC5-B84B-918854CD282E}">
      <dgm:prSet/>
      <dgm:spPr/>
      <dgm:t>
        <a:bodyPr/>
        <a:lstStyle/>
        <a:p>
          <a:endParaRPr lang="en-US"/>
        </a:p>
      </dgm:t>
    </dgm:pt>
    <dgm:pt modelId="{C0DABCA8-46E1-4C9D-8CAB-E8B7D1B670F2}" type="sibTrans" cxnId="{8E4A84A6-0943-4DC5-B84B-918854CD282E}">
      <dgm:prSet/>
      <dgm:spPr/>
      <dgm:t>
        <a:bodyPr/>
        <a:lstStyle/>
        <a:p>
          <a:endParaRPr lang="en-US"/>
        </a:p>
      </dgm:t>
    </dgm:pt>
    <dgm:pt modelId="{2F585F70-FAD5-43A8-90E2-29B8E2E3FA77}">
      <dgm:prSet phldrT="[Text]"/>
      <dgm:spPr/>
      <dgm:t>
        <a:bodyPr/>
        <a:lstStyle/>
        <a:p>
          <a:r>
            <a:rPr lang="fa-IR" smtClean="0">
              <a:cs typeface="B Titr" panose="00000700000000000000" pitchFamily="2" charset="-78"/>
            </a:rPr>
            <a:t>پس انداز</a:t>
          </a:r>
          <a:endParaRPr lang="en-US" dirty="0"/>
        </a:p>
      </dgm:t>
    </dgm:pt>
    <dgm:pt modelId="{07C879A8-8784-49B1-BF64-892E5F09A6A7}" type="parTrans" cxnId="{8F0EE44F-2FC2-45A6-868C-7577A7B3FF19}">
      <dgm:prSet/>
      <dgm:spPr/>
      <dgm:t>
        <a:bodyPr/>
        <a:lstStyle/>
        <a:p>
          <a:endParaRPr lang="en-US"/>
        </a:p>
      </dgm:t>
    </dgm:pt>
    <dgm:pt modelId="{3EFCFF84-746C-4932-A6B7-792AA7A85F47}" type="sibTrans" cxnId="{8F0EE44F-2FC2-45A6-868C-7577A7B3FF19}">
      <dgm:prSet/>
      <dgm:spPr/>
      <dgm:t>
        <a:bodyPr/>
        <a:lstStyle/>
        <a:p>
          <a:endParaRPr lang="en-US"/>
        </a:p>
      </dgm:t>
    </dgm:pt>
    <dgm:pt modelId="{BE85DFC3-07AD-4430-AE9E-C8DB90833920}">
      <dgm:prSet phldrT="[Text]"/>
      <dgm:spPr/>
      <dgm:t>
        <a:bodyPr/>
        <a:lstStyle/>
        <a:p>
          <a:r>
            <a:rPr lang="fa-IR" smtClean="0">
              <a:cs typeface="B Titr" panose="00000700000000000000" pitchFamily="2" charset="-78"/>
            </a:rPr>
            <a:t>سرمایه گذاری</a:t>
          </a:r>
          <a:endParaRPr lang="en-US" dirty="0"/>
        </a:p>
      </dgm:t>
    </dgm:pt>
    <dgm:pt modelId="{2CE4EB3E-41FE-4235-857E-44650E96AD60}" type="parTrans" cxnId="{2202B431-09F9-4230-A18B-A86DA027A02A}">
      <dgm:prSet/>
      <dgm:spPr/>
      <dgm:t>
        <a:bodyPr/>
        <a:lstStyle/>
        <a:p>
          <a:endParaRPr lang="en-US"/>
        </a:p>
      </dgm:t>
    </dgm:pt>
    <dgm:pt modelId="{D39F83A4-581A-4640-B409-FFB02F9540AE}" type="sibTrans" cxnId="{2202B431-09F9-4230-A18B-A86DA027A02A}">
      <dgm:prSet/>
      <dgm:spPr/>
      <dgm:t>
        <a:bodyPr/>
        <a:lstStyle/>
        <a:p>
          <a:endParaRPr lang="en-US"/>
        </a:p>
      </dgm:t>
    </dgm:pt>
    <dgm:pt modelId="{0A4A91C9-F9EC-4A33-AC6B-D7E823F822F5}">
      <dgm:prSet phldrT="[Text]"/>
      <dgm:spPr/>
      <dgm:t>
        <a:bodyPr/>
        <a:lstStyle/>
        <a:p>
          <a:r>
            <a:rPr lang="fa-IR" smtClean="0">
              <a:cs typeface="B Titr" panose="00000700000000000000" pitchFamily="2" charset="-78"/>
            </a:rPr>
            <a:t>وام/بدهی</a:t>
          </a:r>
          <a:endParaRPr lang="en-US" dirty="0"/>
        </a:p>
      </dgm:t>
    </dgm:pt>
    <dgm:pt modelId="{697B75F3-9D23-4D24-9AB3-20499B5C9661}" type="parTrans" cxnId="{3462A22E-1B80-42A7-9FFD-37234054A059}">
      <dgm:prSet/>
      <dgm:spPr/>
      <dgm:t>
        <a:bodyPr/>
        <a:lstStyle/>
        <a:p>
          <a:endParaRPr lang="en-US"/>
        </a:p>
      </dgm:t>
    </dgm:pt>
    <dgm:pt modelId="{B75E26FE-B9F4-4AA4-B2E9-472FC40256B3}" type="sibTrans" cxnId="{3462A22E-1B80-42A7-9FFD-37234054A059}">
      <dgm:prSet/>
      <dgm:spPr/>
      <dgm:t>
        <a:bodyPr/>
        <a:lstStyle/>
        <a:p>
          <a:endParaRPr lang="en-US"/>
        </a:p>
      </dgm:t>
    </dgm:pt>
    <dgm:pt modelId="{6E3833B6-1417-4729-AFCD-8EB46ADF61F5}" type="pres">
      <dgm:prSet presAssocID="{5F8AE5DA-8E2A-4574-AB56-873AB2BEB845}" presName="Name0" presStyleCnt="0">
        <dgm:presLayoutVars>
          <dgm:chMax val="1"/>
          <dgm:chPref val="1"/>
          <dgm:dir/>
          <dgm:animOne val="branch"/>
          <dgm:animLvl val="lvl"/>
        </dgm:presLayoutVars>
      </dgm:prSet>
      <dgm:spPr/>
    </dgm:pt>
    <dgm:pt modelId="{9DA97C24-18F5-4FA3-AC25-06E855BB2712}" type="pres">
      <dgm:prSet presAssocID="{C0C154C3-D2D5-40D6-9121-7D7BBB1E3D29}" presName="Parent" presStyleLbl="node0" presStyleIdx="0" presStyleCnt="1">
        <dgm:presLayoutVars>
          <dgm:chMax val="6"/>
          <dgm:chPref val="6"/>
        </dgm:presLayoutVars>
      </dgm:prSet>
      <dgm:spPr/>
      <dgm:t>
        <a:bodyPr/>
        <a:lstStyle/>
        <a:p>
          <a:endParaRPr lang="en-US"/>
        </a:p>
      </dgm:t>
    </dgm:pt>
    <dgm:pt modelId="{7C2BBEAD-B8EA-47C7-96A1-EB39F25215A9}" type="pres">
      <dgm:prSet presAssocID="{ACC1E068-FA52-4EB9-AE36-47953BCD5718}" presName="Accent1" presStyleCnt="0"/>
      <dgm:spPr/>
    </dgm:pt>
    <dgm:pt modelId="{86F8B0BB-BD61-43C6-82EE-4E33A6409E30}" type="pres">
      <dgm:prSet presAssocID="{ACC1E068-FA52-4EB9-AE36-47953BCD5718}" presName="Accent" presStyleLbl="bgShp" presStyleIdx="0" presStyleCnt="6"/>
      <dgm:spPr/>
    </dgm:pt>
    <dgm:pt modelId="{B50870DE-EEF0-4FF8-A84E-99E6299BF26D}" type="pres">
      <dgm:prSet presAssocID="{ACC1E068-FA52-4EB9-AE36-47953BCD5718}" presName="Child1" presStyleLbl="node1" presStyleIdx="0" presStyleCnt="6">
        <dgm:presLayoutVars>
          <dgm:chMax val="0"/>
          <dgm:chPref val="0"/>
          <dgm:bulletEnabled val="1"/>
        </dgm:presLayoutVars>
      </dgm:prSet>
      <dgm:spPr/>
      <dgm:t>
        <a:bodyPr/>
        <a:lstStyle/>
        <a:p>
          <a:endParaRPr lang="en-US"/>
        </a:p>
      </dgm:t>
    </dgm:pt>
    <dgm:pt modelId="{CB7B1B97-3C17-4BC7-AC60-674AF509368A}" type="pres">
      <dgm:prSet presAssocID="{A846D17A-6418-45B5-8A5D-FEA6A9C8F259}" presName="Accent2" presStyleCnt="0"/>
      <dgm:spPr/>
    </dgm:pt>
    <dgm:pt modelId="{FD486776-522E-4210-9D9C-F395692A0C57}" type="pres">
      <dgm:prSet presAssocID="{A846D17A-6418-45B5-8A5D-FEA6A9C8F259}" presName="Accent" presStyleLbl="bgShp" presStyleIdx="1" presStyleCnt="6"/>
      <dgm:spPr/>
    </dgm:pt>
    <dgm:pt modelId="{7EF76E1E-39C6-4286-AEA2-C011CE385697}" type="pres">
      <dgm:prSet presAssocID="{A846D17A-6418-45B5-8A5D-FEA6A9C8F259}" presName="Child2" presStyleLbl="node1" presStyleIdx="1" presStyleCnt="6">
        <dgm:presLayoutVars>
          <dgm:chMax val="0"/>
          <dgm:chPref val="0"/>
          <dgm:bulletEnabled val="1"/>
        </dgm:presLayoutVars>
      </dgm:prSet>
      <dgm:spPr/>
      <dgm:t>
        <a:bodyPr/>
        <a:lstStyle/>
        <a:p>
          <a:endParaRPr lang="en-US"/>
        </a:p>
      </dgm:t>
    </dgm:pt>
    <dgm:pt modelId="{1C107C41-060D-485D-B83B-E202995F33BC}" type="pres">
      <dgm:prSet presAssocID="{A442F61F-5112-480F-8E45-3DF1378CA871}" presName="Accent3" presStyleCnt="0"/>
      <dgm:spPr/>
    </dgm:pt>
    <dgm:pt modelId="{79021D74-D7FF-4A3E-8F10-9F64919AAA23}" type="pres">
      <dgm:prSet presAssocID="{A442F61F-5112-480F-8E45-3DF1378CA871}" presName="Accent" presStyleLbl="bgShp" presStyleIdx="2" presStyleCnt="6"/>
      <dgm:spPr/>
    </dgm:pt>
    <dgm:pt modelId="{C5EFE53E-C857-46C9-9C47-7DF1D23A950A}" type="pres">
      <dgm:prSet presAssocID="{A442F61F-5112-480F-8E45-3DF1378CA871}" presName="Child3" presStyleLbl="node1" presStyleIdx="2" presStyleCnt="6">
        <dgm:presLayoutVars>
          <dgm:chMax val="0"/>
          <dgm:chPref val="0"/>
          <dgm:bulletEnabled val="1"/>
        </dgm:presLayoutVars>
      </dgm:prSet>
      <dgm:spPr/>
      <dgm:t>
        <a:bodyPr/>
        <a:lstStyle/>
        <a:p>
          <a:endParaRPr lang="en-US"/>
        </a:p>
      </dgm:t>
    </dgm:pt>
    <dgm:pt modelId="{E4DB2EEA-9C57-43D3-8CE3-F4B5C5738D82}" type="pres">
      <dgm:prSet presAssocID="{2F585F70-FAD5-43A8-90E2-29B8E2E3FA77}" presName="Accent4" presStyleCnt="0"/>
      <dgm:spPr/>
    </dgm:pt>
    <dgm:pt modelId="{18704678-9DAB-49ED-8890-EAB2A05C0429}" type="pres">
      <dgm:prSet presAssocID="{2F585F70-FAD5-43A8-90E2-29B8E2E3FA77}" presName="Accent" presStyleLbl="bgShp" presStyleIdx="3" presStyleCnt="6"/>
      <dgm:spPr/>
    </dgm:pt>
    <dgm:pt modelId="{84B7E93F-2694-4609-ADB7-7B8D5B4F3B2E}" type="pres">
      <dgm:prSet presAssocID="{2F585F70-FAD5-43A8-90E2-29B8E2E3FA77}" presName="Child4" presStyleLbl="node1" presStyleIdx="3" presStyleCnt="6">
        <dgm:presLayoutVars>
          <dgm:chMax val="0"/>
          <dgm:chPref val="0"/>
          <dgm:bulletEnabled val="1"/>
        </dgm:presLayoutVars>
      </dgm:prSet>
      <dgm:spPr/>
      <dgm:t>
        <a:bodyPr/>
        <a:lstStyle/>
        <a:p>
          <a:endParaRPr lang="en-US"/>
        </a:p>
      </dgm:t>
    </dgm:pt>
    <dgm:pt modelId="{1E3DB711-28B1-48BD-B9F3-B70C53F22ABF}" type="pres">
      <dgm:prSet presAssocID="{BE85DFC3-07AD-4430-AE9E-C8DB90833920}" presName="Accent5" presStyleCnt="0"/>
      <dgm:spPr/>
    </dgm:pt>
    <dgm:pt modelId="{4EE4E53E-0895-46B6-974B-A99873E61E28}" type="pres">
      <dgm:prSet presAssocID="{BE85DFC3-07AD-4430-AE9E-C8DB90833920}" presName="Accent" presStyleLbl="bgShp" presStyleIdx="4" presStyleCnt="6"/>
      <dgm:spPr/>
    </dgm:pt>
    <dgm:pt modelId="{2CE54FC8-E087-4B14-84D2-7D1985EFE965}" type="pres">
      <dgm:prSet presAssocID="{BE85DFC3-07AD-4430-AE9E-C8DB90833920}" presName="Child5" presStyleLbl="node1" presStyleIdx="4" presStyleCnt="6">
        <dgm:presLayoutVars>
          <dgm:chMax val="0"/>
          <dgm:chPref val="0"/>
          <dgm:bulletEnabled val="1"/>
        </dgm:presLayoutVars>
      </dgm:prSet>
      <dgm:spPr/>
      <dgm:t>
        <a:bodyPr/>
        <a:lstStyle/>
        <a:p>
          <a:endParaRPr lang="en-US"/>
        </a:p>
      </dgm:t>
    </dgm:pt>
    <dgm:pt modelId="{C08405E1-E2B0-4FE3-A031-2C8B44F40378}" type="pres">
      <dgm:prSet presAssocID="{0A4A91C9-F9EC-4A33-AC6B-D7E823F822F5}" presName="Accent6" presStyleCnt="0"/>
      <dgm:spPr/>
    </dgm:pt>
    <dgm:pt modelId="{F8D6CF52-C780-4131-A263-2ACE06096234}" type="pres">
      <dgm:prSet presAssocID="{0A4A91C9-F9EC-4A33-AC6B-D7E823F822F5}" presName="Accent" presStyleLbl="bgShp" presStyleIdx="5" presStyleCnt="6"/>
      <dgm:spPr/>
    </dgm:pt>
    <dgm:pt modelId="{C3E6DE90-A926-4AEE-86CC-F90494F87B0E}" type="pres">
      <dgm:prSet presAssocID="{0A4A91C9-F9EC-4A33-AC6B-D7E823F822F5}" presName="Child6" presStyleLbl="node1" presStyleIdx="5" presStyleCnt="6">
        <dgm:presLayoutVars>
          <dgm:chMax val="0"/>
          <dgm:chPref val="0"/>
          <dgm:bulletEnabled val="1"/>
        </dgm:presLayoutVars>
      </dgm:prSet>
      <dgm:spPr/>
      <dgm:t>
        <a:bodyPr/>
        <a:lstStyle/>
        <a:p>
          <a:endParaRPr lang="en-US"/>
        </a:p>
      </dgm:t>
    </dgm:pt>
  </dgm:ptLst>
  <dgm:cxnLst>
    <dgm:cxn modelId="{13CCD46C-9D1B-4E7F-B3C9-1CE06AE2C9A2}" type="presOf" srcId="{A846D17A-6418-45B5-8A5D-FEA6A9C8F259}" destId="{7EF76E1E-39C6-4286-AEA2-C011CE385697}" srcOrd="0" destOrd="0" presId="urn:microsoft.com/office/officeart/2011/layout/HexagonRadial"/>
    <dgm:cxn modelId="{F059591A-A2E8-4BFF-B18C-8C52C6DC4753}" type="presOf" srcId="{ACC1E068-FA52-4EB9-AE36-47953BCD5718}" destId="{B50870DE-EEF0-4FF8-A84E-99E6299BF26D}" srcOrd="0" destOrd="0" presId="urn:microsoft.com/office/officeart/2011/layout/HexagonRadial"/>
    <dgm:cxn modelId="{FF6AB78D-DBAF-4704-8785-2329417EB119}" srcId="{C0C154C3-D2D5-40D6-9121-7D7BBB1E3D29}" destId="{ACC1E068-FA52-4EB9-AE36-47953BCD5718}" srcOrd="0" destOrd="0" parTransId="{1F984421-9D61-4F3E-B565-2A3FAAB4E317}" sibTransId="{381AF9DD-C511-4914-9418-8884B9E4D2C5}"/>
    <dgm:cxn modelId="{8E4A84A6-0943-4DC5-B84B-918854CD282E}" srcId="{C0C154C3-D2D5-40D6-9121-7D7BBB1E3D29}" destId="{A442F61F-5112-480F-8E45-3DF1378CA871}" srcOrd="2" destOrd="0" parTransId="{73A72440-8BF5-4A3A-8B9E-6A82E514F78C}" sibTransId="{C0DABCA8-46E1-4C9D-8CAB-E8B7D1B670F2}"/>
    <dgm:cxn modelId="{5782F199-E89D-4134-9B91-E5FD9DEE2F77}" type="presOf" srcId="{5F8AE5DA-8E2A-4574-AB56-873AB2BEB845}" destId="{6E3833B6-1417-4729-AFCD-8EB46ADF61F5}" srcOrd="0" destOrd="0" presId="urn:microsoft.com/office/officeart/2011/layout/HexagonRadial"/>
    <dgm:cxn modelId="{B35EE673-90D0-49FC-993A-78A8F7F8D872}" srcId="{5F8AE5DA-8E2A-4574-AB56-873AB2BEB845}" destId="{C0C154C3-D2D5-40D6-9121-7D7BBB1E3D29}" srcOrd="0" destOrd="0" parTransId="{47207988-55CC-4CF1-80DE-6159ED509B6A}" sibTransId="{583D0FAF-0D73-4A6B-B12C-6592DBA2528C}"/>
    <dgm:cxn modelId="{A5662440-3BD8-4247-AC04-9C2FE9F137BC}" type="presOf" srcId="{0A4A91C9-F9EC-4A33-AC6B-D7E823F822F5}" destId="{C3E6DE90-A926-4AEE-86CC-F90494F87B0E}" srcOrd="0" destOrd="0" presId="urn:microsoft.com/office/officeart/2011/layout/HexagonRadial"/>
    <dgm:cxn modelId="{2202B431-09F9-4230-A18B-A86DA027A02A}" srcId="{C0C154C3-D2D5-40D6-9121-7D7BBB1E3D29}" destId="{BE85DFC3-07AD-4430-AE9E-C8DB90833920}" srcOrd="4" destOrd="0" parTransId="{2CE4EB3E-41FE-4235-857E-44650E96AD60}" sibTransId="{D39F83A4-581A-4640-B409-FFB02F9540AE}"/>
    <dgm:cxn modelId="{F76934B7-23BB-47DC-B5BA-CE91153156FA}" srcId="{C0C154C3-D2D5-40D6-9121-7D7BBB1E3D29}" destId="{A846D17A-6418-45B5-8A5D-FEA6A9C8F259}" srcOrd="1" destOrd="0" parTransId="{671D1A73-F410-421A-817A-17358DA65C81}" sibTransId="{52989C47-A4B5-4D4E-BC4E-C7C2929743B0}"/>
    <dgm:cxn modelId="{B385103E-3BBC-45A1-AF1E-8953D6939B48}" type="presOf" srcId="{A442F61F-5112-480F-8E45-3DF1378CA871}" destId="{C5EFE53E-C857-46C9-9C47-7DF1D23A950A}" srcOrd="0" destOrd="0" presId="urn:microsoft.com/office/officeart/2011/layout/HexagonRadial"/>
    <dgm:cxn modelId="{8423349A-2BEE-48BD-8248-137024897948}" type="presOf" srcId="{C0C154C3-D2D5-40D6-9121-7D7BBB1E3D29}" destId="{9DA97C24-18F5-4FA3-AC25-06E855BB2712}" srcOrd="0" destOrd="0" presId="urn:microsoft.com/office/officeart/2011/layout/HexagonRadial"/>
    <dgm:cxn modelId="{8F0EE44F-2FC2-45A6-868C-7577A7B3FF19}" srcId="{C0C154C3-D2D5-40D6-9121-7D7BBB1E3D29}" destId="{2F585F70-FAD5-43A8-90E2-29B8E2E3FA77}" srcOrd="3" destOrd="0" parTransId="{07C879A8-8784-49B1-BF64-892E5F09A6A7}" sibTransId="{3EFCFF84-746C-4932-A6B7-792AA7A85F47}"/>
    <dgm:cxn modelId="{A894F753-561A-4888-BD9C-066AF34FD56C}" type="presOf" srcId="{2F585F70-FAD5-43A8-90E2-29B8E2E3FA77}" destId="{84B7E93F-2694-4609-ADB7-7B8D5B4F3B2E}" srcOrd="0" destOrd="0" presId="urn:microsoft.com/office/officeart/2011/layout/HexagonRadial"/>
    <dgm:cxn modelId="{3462A22E-1B80-42A7-9FFD-37234054A059}" srcId="{C0C154C3-D2D5-40D6-9121-7D7BBB1E3D29}" destId="{0A4A91C9-F9EC-4A33-AC6B-D7E823F822F5}" srcOrd="5" destOrd="0" parTransId="{697B75F3-9D23-4D24-9AB3-20499B5C9661}" sibTransId="{B75E26FE-B9F4-4AA4-B2E9-472FC40256B3}"/>
    <dgm:cxn modelId="{A9C7B941-A3CA-4F54-ACA5-598AE3C188ED}" type="presOf" srcId="{BE85DFC3-07AD-4430-AE9E-C8DB90833920}" destId="{2CE54FC8-E087-4B14-84D2-7D1985EFE965}" srcOrd="0" destOrd="0" presId="urn:microsoft.com/office/officeart/2011/layout/HexagonRadial"/>
    <dgm:cxn modelId="{90B2FA45-285B-4903-A6F4-975A1CB8C6A3}" type="presParOf" srcId="{6E3833B6-1417-4729-AFCD-8EB46ADF61F5}" destId="{9DA97C24-18F5-4FA3-AC25-06E855BB2712}" srcOrd="0" destOrd="0" presId="urn:microsoft.com/office/officeart/2011/layout/HexagonRadial"/>
    <dgm:cxn modelId="{1A16856B-77FC-4CCC-8F0D-28A8E780EFEA}" type="presParOf" srcId="{6E3833B6-1417-4729-AFCD-8EB46ADF61F5}" destId="{7C2BBEAD-B8EA-47C7-96A1-EB39F25215A9}" srcOrd="1" destOrd="0" presId="urn:microsoft.com/office/officeart/2011/layout/HexagonRadial"/>
    <dgm:cxn modelId="{45375F3B-1A0C-4F9B-83BF-F754F20C43D4}" type="presParOf" srcId="{7C2BBEAD-B8EA-47C7-96A1-EB39F25215A9}" destId="{86F8B0BB-BD61-43C6-82EE-4E33A6409E30}" srcOrd="0" destOrd="0" presId="urn:microsoft.com/office/officeart/2011/layout/HexagonRadial"/>
    <dgm:cxn modelId="{216D356E-5FCC-479A-B30E-F6D12D88E226}" type="presParOf" srcId="{6E3833B6-1417-4729-AFCD-8EB46ADF61F5}" destId="{B50870DE-EEF0-4FF8-A84E-99E6299BF26D}" srcOrd="2" destOrd="0" presId="urn:microsoft.com/office/officeart/2011/layout/HexagonRadial"/>
    <dgm:cxn modelId="{CF8AE297-A139-427E-B886-1C135DDF24B9}" type="presParOf" srcId="{6E3833B6-1417-4729-AFCD-8EB46ADF61F5}" destId="{CB7B1B97-3C17-4BC7-AC60-674AF509368A}" srcOrd="3" destOrd="0" presId="urn:microsoft.com/office/officeart/2011/layout/HexagonRadial"/>
    <dgm:cxn modelId="{ED5BA678-2BA8-4ACD-AD5D-37B94C81423B}" type="presParOf" srcId="{CB7B1B97-3C17-4BC7-AC60-674AF509368A}" destId="{FD486776-522E-4210-9D9C-F395692A0C57}" srcOrd="0" destOrd="0" presId="urn:microsoft.com/office/officeart/2011/layout/HexagonRadial"/>
    <dgm:cxn modelId="{0CDE17D5-B47C-475D-8398-36D23EAD06BD}" type="presParOf" srcId="{6E3833B6-1417-4729-AFCD-8EB46ADF61F5}" destId="{7EF76E1E-39C6-4286-AEA2-C011CE385697}" srcOrd="4" destOrd="0" presId="urn:microsoft.com/office/officeart/2011/layout/HexagonRadial"/>
    <dgm:cxn modelId="{3FA5F7A0-F0DB-478B-A853-3E174DBF8EF7}" type="presParOf" srcId="{6E3833B6-1417-4729-AFCD-8EB46ADF61F5}" destId="{1C107C41-060D-485D-B83B-E202995F33BC}" srcOrd="5" destOrd="0" presId="urn:microsoft.com/office/officeart/2011/layout/HexagonRadial"/>
    <dgm:cxn modelId="{450C0C6D-F182-4E5E-A0A2-DE809FC63289}" type="presParOf" srcId="{1C107C41-060D-485D-B83B-E202995F33BC}" destId="{79021D74-D7FF-4A3E-8F10-9F64919AAA23}" srcOrd="0" destOrd="0" presId="urn:microsoft.com/office/officeart/2011/layout/HexagonRadial"/>
    <dgm:cxn modelId="{636C48AE-7607-4FFE-8B6F-E497678685A5}" type="presParOf" srcId="{6E3833B6-1417-4729-AFCD-8EB46ADF61F5}" destId="{C5EFE53E-C857-46C9-9C47-7DF1D23A950A}" srcOrd="6" destOrd="0" presId="urn:microsoft.com/office/officeart/2011/layout/HexagonRadial"/>
    <dgm:cxn modelId="{13B92BB6-ED4A-4247-835C-EBBA01830E3F}" type="presParOf" srcId="{6E3833B6-1417-4729-AFCD-8EB46ADF61F5}" destId="{E4DB2EEA-9C57-43D3-8CE3-F4B5C5738D82}" srcOrd="7" destOrd="0" presId="urn:microsoft.com/office/officeart/2011/layout/HexagonRadial"/>
    <dgm:cxn modelId="{EB505EC6-2BD4-4867-8A03-64CF344752BC}" type="presParOf" srcId="{E4DB2EEA-9C57-43D3-8CE3-F4B5C5738D82}" destId="{18704678-9DAB-49ED-8890-EAB2A05C0429}" srcOrd="0" destOrd="0" presId="urn:microsoft.com/office/officeart/2011/layout/HexagonRadial"/>
    <dgm:cxn modelId="{BF558E19-CB8A-4A42-8CD3-229367D772BA}" type="presParOf" srcId="{6E3833B6-1417-4729-AFCD-8EB46ADF61F5}" destId="{84B7E93F-2694-4609-ADB7-7B8D5B4F3B2E}" srcOrd="8" destOrd="0" presId="urn:microsoft.com/office/officeart/2011/layout/HexagonRadial"/>
    <dgm:cxn modelId="{B468D233-2883-4EFD-A8D0-DEA5A28E1C9A}" type="presParOf" srcId="{6E3833B6-1417-4729-AFCD-8EB46ADF61F5}" destId="{1E3DB711-28B1-48BD-B9F3-B70C53F22ABF}" srcOrd="9" destOrd="0" presId="urn:microsoft.com/office/officeart/2011/layout/HexagonRadial"/>
    <dgm:cxn modelId="{68811221-B687-4F9A-970E-66F730F566F8}" type="presParOf" srcId="{1E3DB711-28B1-48BD-B9F3-B70C53F22ABF}" destId="{4EE4E53E-0895-46B6-974B-A99873E61E28}" srcOrd="0" destOrd="0" presId="urn:microsoft.com/office/officeart/2011/layout/HexagonRadial"/>
    <dgm:cxn modelId="{75314772-C8A6-4E91-B739-D0E09DBC0715}" type="presParOf" srcId="{6E3833B6-1417-4729-AFCD-8EB46ADF61F5}" destId="{2CE54FC8-E087-4B14-84D2-7D1985EFE965}" srcOrd="10" destOrd="0" presId="urn:microsoft.com/office/officeart/2011/layout/HexagonRadial"/>
    <dgm:cxn modelId="{C6E130AB-3371-4B3F-BFA1-4C3DF18DAE19}" type="presParOf" srcId="{6E3833B6-1417-4729-AFCD-8EB46ADF61F5}" destId="{C08405E1-E2B0-4FE3-A031-2C8B44F40378}" srcOrd="11" destOrd="0" presId="urn:microsoft.com/office/officeart/2011/layout/HexagonRadial"/>
    <dgm:cxn modelId="{B6B8190A-153D-4737-8B1E-D0F95A45BBBC}" type="presParOf" srcId="{C08405E1-E2B0-4FE3-A031-2C8B44F40378}" destId="{F8D6CF52-C780-4131-A263-2ACE06096234}" srcOrd="0" destOrd="0" presId="urn:microsoft.com/office/officeart/2011/layout/HexagonRadial"/>
    <dgm:cxn modelId="{6C7D88A8-E33E-4FAC-8739-10040F06887F}" type="presParOf" srcId="{6E3833B6-1417-4729-AFCD-8EB46ADF61F5}" destId="{C3E6DE90-A926-4AEE-86CC-F90494F87B0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AE5DA-8E2A-4574-AB56-873AB2BEB845}" type="doc">
      <dgm:prSet loTypeId="urn:microsoft.com/office/officeart/2011/layout/HexagonRadial" loCatId="cycle" qsTypeId="urn:microsoft.com/office/officeart/2005/8/quickstyle/3d4" qsCatId="3D" csTypeId="urn:microsoft.com/office/officeart/2005/8/colors/colorful1" csCatId="colorful" phldr="1"/>
      <dgm:spPr/>
      <dgm:t>
        <a:bodyPr/>
        <a:lstStyle/>
        <a:p>
          <a:endParaRPr lang="en-US"/>
        </a:p>
      </dgm:t>
    </dgm:pt>
    <dgm:pt modelId="{C0C154C3-D2D5-40D6-9121-7D7BBB1E3D29}">
      <dgm:prSet phldrT="[Text]"/>
      <dgm:spPr/>
      <dgm:t>
        <a:bodyPr/>
        <a:lstStyle/>
        <a:p>
          <a:r>
            <a:rPr lang="fa-IR" dirty="0" smtClean="0">
              <a:cs typeface="B Titr" panose="00000700000000000000" pitchFamily="2" charset="-78"/>
            </a:rPr>
            <a:t>بخشش</a:t>
          </a:r>
          <a:endParaRPr lang="en-US" dirty="0"/>
        </a:p>
      </dgm:t>
    </dgm:pt>
    <dgm:pt modelId="{47207988-55CC-4CF1-80DE-6159ED509B6A}" type="parTrans" cxnId="{B35EE673-90D0-49FC-993A-78A8F7F8D872}">
      <dgm:prSet/>
      <dgm:spPr/>
      <dgm:t>
        <a:bodyPr/>
        <a:lstStyle/>
        <a:p>
          <a:endParaRPr lang="en-US"/>
        </a:p>
      </dgm:t>
    </dgm:pt>
    <dgm:pt modelId="{583D0FAF-0D73-4A6B-B12C-6592DBA2528C}" type="sibTrans" cxnId="{B35EE673-90D0-49FC-993A-78A8F7F8D872}">
      <dgm:prSet/>
      <dgm:spPr/>
      <dgm:t>
        <a:bodyPr/>
        <a:lstStyle/>
        <a:p>
          <a:endParaRPr lang="en-US"/>
        </a:p>
      </dgm:t>
    </dgm:pt>
    <dgm:pt modelId="{ACC1E068-FA52-4EB9-AE36-47953BCD5718}">
      <dgm:prSet phldrT="[Text]"/>
      <dgm:spPr/>
      <dgm:t>
        <a:bodyPr/>
        <a:lstStyle/>
        <a:p>
          <a:r>
            <a:rPr lang="fa-IR" dirty="0" smtClean="0">
              <a:cs typeface="B Titr" panose="00000700000000000000" pitchFamily="2" charset="-78"/>
            </a:rPr>
            <a:t>کسب در آمد</a:t>
          </a:r>
          <a:endParaRPr lang="en-US" dirty="0"/>
        </a:p>
      </dgm:t>
    </dgm:pt>
    <dgm:pt modelId="{1F984421-9D61-4F3E-B565-2A3FAAB4E317}" type="parTrans" cxnId="{FF6AB78D-DBAF-4704-8785-2329417EB119}">
      <dgm:prSet/>
      <dgm:spPr/>
      <dgm:t>
        <a:bodyPr/>
        <a:lstStyle/>
        <a:p>
          <a:endParaRPr lang="en-US"/>
        </a:p>
      </dgm:t>
    </dgm:pt>
    <dgm:pt modelId="{381AF9DD-C511-4914-9418-8884B9E4D2C5}" type="sibTrans" cxnId="{FF6AB78D-DBAF-4704-8785-2329417EB119}">
      <dgm:prSet/>
      <dgm:spPr/>
      <dgm:t>
        <a:bodyPr/>
        <a:lstStyle/>
        <a:p>
          <a:endParaRPr lang="en-US"/>
        </a:p>
      </dgm:t>
    </dgm:pt>
    <dgm:pt modelId="{A846D17A-6418-45B5-8A5D-FEA6A9C8F259}">
      <dgm:prSet phldrT="[Text]"/>
      <dgm:spPr/>
      <dgm:t>
        <a:bodyPr/>
        <a:lstStyle/>
        <a:p>
          <a:r>
            <a:rPr lang="fa-IR" smtClean="0">
              <a:cs typeface="B Titr" panose="00000700000000000000" pitchFamily="2" charset="-78"/>
            </a:rPr>
            <a:t>خرج و برج</a:t>
          </a:r>
          <a:endParaRPr lang="en-US" dirty="0"/>
        </a:p>
      </dgm:t>
    </dgm:pt>
    <dgm:pt modelId="{671D1A73-F410-421A-817A-17358DA65C81}" type="parTrans" cxnId="{F76934B7-23BB-47DC-B5BA-CE91153156FA}">
      <dgm:prSet/>
      <dgm:spPr/>
      <dgm:t>
        <a:bodyPr/>
        <a:lstStyle/>
        <a:p>
          <a:endParaRPr lang="en-US"/>
        </a:p>
      </dgm:t>
    </dgm:pt>
    <dgm:pt modelId="{52989C47-A4B5-4D4E-BC4E-C7C2929743B0}" type="sibTrans" cxnId="{F76934B7-23BB-47DC-B5BA-CE91153156FA}">
      <dgm:prSet/>
      <dgm:spPr/>
      <dgm:t>
        <a:bodyPr/>
        <a:lstStyle/>
        <a:p>
          <a:endParaRPr lang="en-US"/>
        </a:p>
      </dgm:t>
    </dgm:pt>
    <dgm:pt modelId="{A442F61F-5112-480F-8E45-3DF1378CA871}">
      <dgm:prSet phldrT="[Text]"/>
      <dgm:spPr/>
      <dgm:t>
        <a:bodyPr/>
        <a:lstStyle/>
        <a:p>
          <a:r>
            <a:rPr lang="fa-IR" dirty="0" smtClean="0">
              <a:cs typeface="B Titr" panose="00000700000000000000" pitchFamily="2" charset="-78"/>
            </a:rPr>
            <a:t>خرید</a:t>
          </a:r>
          <a:r>
            <a:rPr lang="fa-IR" dirty="0" smtClean="0"/>
            <a:t> </a:t>
          </a:r>
          <a:endParaRPr lang="en-US" dirty="0"/>
        </a:p>
      </dgm:t>
    </dgm:pt>
    <dgm:pt modelId="{73A72440-8BF5-4A3A-8B9E-6A82E514F78C}" type="parTrans" cxnId="{8E4A84A6-0943-4DC5-B84B-918854CD282E}">
      <dgm:prSet/>
      <dgm:spPr/>
      <dgm:t>
        <a:bodyPr/>
        <a:lstStyle/>
        <a:p>
          <a:endParaRPr lang="en-US"/>
        </a:p>
      </dgm:t>
    </dgm:pt>
    <dgm:pt modelId="{C0DABCA8-46E1-4C9D-8CAB-E8B7D1B670F2}" type="sibTrans" cxnId="{8E4A84A6-0943-4DC5-B84B-918854CD282E}">
      <dgm:prSet/>
      <dgm:spPr/>
      <dgm:t>
        <a:bodyPr/>
        <a:lstStyle/>
        <a:p>
          <a:endParaRPr lang="en-US"/>
        </a:p>
      </dgm:t>
    </dgm:pt>
    <dgm:pt modelId="{2F585F70-FAD5-43A8-90E2-29B8E2E3FA77}">
      <dgm:prSet phldrT="[Text]"/>
      <dgm:spPr/>
      <dgm:t>
        <a:bodyPr/>
        <a:lstStyle/>
        <a:p>
          <a:r>
            <a:rPr lang="fa-IR" smtClean="0">
              <a:cs typeface="B Titr" panose="00000700000000000000" pitchFamily="2" charset="-78"/>
            </a:rPr>
            <a:t>پس انداز</a:t>
          </a:r>
          <a:endParaRPr lang="en-US" dirty="0"/>
        </a:p>
      </dgm:t>
    </dgm:pt>
    <dgm:pt modelId="{07C879A8-8784-49B1-BF64-892E5F09A6A7}" type="parTrans" cxnId="{8F0EE44F-2FC2-45A6-868C-7577A7B3FF19}">
      <dgm:prSet/>
      <dgm:spPr/>
      <dgm:t>
        <a:bodyPr/>
        <a:lstStyle/>
        <a:p>
          <a:endParaRPr lang="en-US"/>
        </a:p>
      </dgm:t>
    </dgm:pt>
    <dgm:pt modelId="{3EFCFF84-746C-4932-A6B7-792AA7A85F47}" type="sibTrans" cxnId="{8F0EE44F-2FC2-45A6-868C-7577A7B3FF19}">
      <dgm:prSet/>
      <dgm:spPr/>
      <dgm:t>
        <a:bodyPr/>
        <a:lstStyle/>
        <a:p>
          <a:endParaRPr lang="en-US"/>
        </a:p>
      </dgm:t>
    </dgm:pt>
    <dgm:pt modelId="{BE85DFC3-07AD-4430-AE9E-C8DB90833920}">
      <dgm:prSet phldrT="[Text]"/>
      <dgm:spPr/>
      <dgm:t>
        <a:bodyPr/>
        <a:lstStyle/>
        <a:p>
          <a:r>
            <a:rPr lang="fa-IR" smtClean="0">
              <a:cs typeface="B Titr" panose="00000700000000000000" pitchFamily="2" charset="-78"/>
            </a:rPr>
            <a:t>سرمایه گذاری</a:t>
          </a:r>
          <a:endParaRPr lang="en-US" dirty="0"/>
        </a:p>
      </dgm:t>
    </dgm:pt>
    <dgm:pt modelId="{2CE4EB3E-41FE-4235-857E-44650E96AD60}" type="parTrans" cxnId="{2202B431-09F9-4230-A18B-A86DA027A02A}">
      <dgm:prSet/>
      <dgm:spPr/>
      <dgm:t>
        <a:bodyPr/>
        <a:lstStyle/>
        <a:p>
          <a:endParaRPr lang="en-US"/>
        </a:p>
      </dgm:t>
    </dgm:pt>
    <dgm:pt modelId="{D39F83A4-581A-4640-B409-FFB02F9540AE}" type="sibTrans" cxnId="{2202B431-09F9-4230-A18B-A86DA027A02A}">
      <dgm:prSet/>
      <dgm:spPr/>
      <dgm:t>
        <a:bodyPr/>
        <a:lstStyle/>
        <a:p>
          <a:endParaRPr lang="en-US"/>
        </a:p>
      </dgm:t>
    </dgm:pt>
    <dgm:pt modelId="{0A4A91C9-F9EC-4A33-AC6B-D7E823F822F5}">
      <dgm:prSet phldrT="[Text]"/>
      <dgm:spPr/>
      <dgm:t>
        <a:bodyPr/>
        <a:lstStyle/>
        <a:p>
          <a:r>
            <a:rPr lang="fa-IR" smtClean="0">
              <a:cs typeface="B Titr" panose="00000700000000000000" pitchFamily="2" charset="-78"/>
            </a:rPr>
            <a:t>وام/بدهی</a:t>
          </a:r>
          <a:endParaRPr lang="en-US" dirty="0"/>
        </a:p>
      </dgm:t>
    </dgm:pt>
    <dgm:pt modelId="{697B75F3-9D23-4D24-9AB3-20499B5C9661}" type="parTrans" cxnId="{3462A22E-1B80-42A7-9FFD-37234054A059}">
      <dgm:prSet/>
      <dgm:spPr/>
      <dgm:t>
        <a:bodyPr/>
        <a:lstStyle/>
        <a:p>
          <a:endParaRPr lang="en-US"/>
        </a:p>
      </dgm:t>
    </dgm:pt>
    <dgm:pt modelId="{B75E26FE-B9F4-4AA4-B2E9-472FC40256B3}" type="sibTrans" cxnId="{3462A22E-1B80-42A7-9FFD-37234054A059}">
      <dgm:prSet/>
      <dgm:spPr/>
      <dgm:t>
        <a:bodyPr/>
        <a:lstStyle/>
        <a:p>
          <a:endParaRPr lang="en-US"/>
        </a:p>
      </dgm:t>
    </dgm:pt>
    <dgm:pt modelId="{6E3833B6-1417-4729-AFCD-8EB46ADF61F5}" type="pres">
      <dgm:prSet presAssocID="{5F8AE5DA-8E2A-4574-AB56-873AB2BEB845}" presName="Name0" presStyleCnt="0">
        <dgm:presLayoutVars>
          <dgm:chMax val="1"/>
          <dgm:chPref val="1"/>
          <dgm:dir/>
          <dgm:animOne val="branch"/>
          <dgm:animLvl val="lvl"/>
        </dgm:presLayoutVars>
      </dgm:prSet>
      <dgm:spPr/>
    </dgm:pt>
    <dgm:pt modelId="{9DA97C24-18F5-4FA3-AC25-06E855BB2712}" type="pres">
      <dgm:prSet presAssocID="{C0C154C3-D2D5-40D6-9121-7D7BBB1E3D29}" presName="Parent" presStyleLbl="node0" presStyleIdx="0" presStyleCnt="1">
        <dgm:presLayoutVars>
          <dgm:chMax val="6"/>
          <dgm:chPref val="6"/>
        </dgm:presLayoutVars>
      </dgm:prSet>
      <dgm:spPr/>
      <dgm:t>
        <a:bodyPr/>
        <a:lstStyle/>
        <a:p>
          <a:endParaRPr lang="en-US"/>
        </a:p>
      </dgm:t>
    </dgm:pt>
    <dgm:pt modelId="{7C2BBEAD-B8EA-47C7-96A1-EB39F25215A9}" type="pres">
      <dgm:prSet presAssocID="{ACC1E068-FA52-4EB9-AE36-47953BCD5718}" presName="Accent1" presStyleCnt="0"/>
      <dgm:spPr/>
    </dgm:pt>
    <dgm:pt modelId="{86F8B0BB-BD61-43C6-82EE-4E33A6409E30}" type="pres">
      <dgm:prSet presAssocID="{ACC1E068-FA52-4EB9-AE36-47953BCD5718}" presName="Accent" presStyleLbl="bgShp" presStyleIdx="0" presStyleCnt="6"/>
      <dgm:spPr/>
    </dgm:pt>
    <dgm:pt modelId="{B50870DE-EEF0-4FF8-A84E-99E6299BF26D}" type="pres">
      <dgm:prSet presAssocID="{ACC1E068-FA52-4EB9-AE36-47953BCD5718}" presName="Child1" presStyleLbl="node1" presStyleIdx="0" presStyleCnt="6">
        <dgm:presLayoutVars>
          <dgm:chMax val="0"/>
          <dgm:chPref val="0"/>
          <dgm:bulletEnabled val="1"/>
        </dgm:presLayoutVars>
      </dgm:prSet>
      <dgm:spPr/>
      <dgm:t>
        <a:bodyPr/>
        <a:lstStyle/>
        <a:p>
          <a:endParaRPr lang="en-US"/>
        </a:p>
      </dgm:t>
    </dgm:pt>
    <dgm:pt modelId="{CB7B1B97-3C17-4BC7-AC60-674AF509368A}" type="pres">
      <dgm:prSet presAssocID="{A846D17A-6418-45B5-8A5D-FEA6A9C8F259}" presName="Accent2" presStyleCnt="0"/>
      <dgm:spPr/>
    </dgm:pt>
    <dgm:pt modelId="{FD486776-522E-4210-9D9C-F395692A0C57}" type="pres">
      <dgm:prSet presAssocID="{A846D17A-6418-45B5-8A5D-FEA6A9C8F259}" presName="Accent" presStyleLbl="bgShp" presStyleIdx="1" presStyleCnt="6"/>
      <dgm:spPr/>
    </dgm:pt>
    <dgm:pt modelId="{7EF76E1E-39C6-4286-AEA2-C011CE385697}" type="pres">
      <dgm:prSet presAssocID="{A846D17A-6418-45B5-8A5D-FEA6A9C8F259}" presName="Child2" presStyleLbl="node1" presStyleIdx="1" presStyleCnt="6">
        <dgm:presLayoutVars>
          <dgm:chMax val="0"/>
          <dgm:chPref val="0"/>
          <dgm:bulletEnabled val="1"/>
        </dgm:presLayoutVars>
      </dgm:prSet>
      <dgm:spPr/>
      <dgm:t>
        <a:bodyPr/>
        <a:lstStyle/>
        <a:p>
          <a:endParaRPr lang="en-US"/>
        </a:p>
      </dgm:t>
    </dgm:pt>
    <dgm:pt modelId="{1C107C41-060D-485D-B83B-E202995F33BC}" type="pres">
      <dgm:prSet presAssocID="{A442F61F-5112-480F-8E45-3DF1378CA871}" presName="Accent3" presStyleCnt="0"/>
      <dgm:spPr/>
    </dgm:pt>
    <dgm:pt modelId="{79021D74-D7FF-4A3E-8F10-9F64919AAA23}" type="pres">
      <dgm:prSet presAssocID="{A442F61F-5112-480F-8E45-3DF1378CA871}" presName="Accent" presStyleLbl="bgShp" presStyleIdx="2" presStyleCnt="6"/>
      <dgm:spPr/>
    </dgm:pt>
    <dgm:pt modelId="{C5EFE53E-C857-46C9-9C47-7DF1D23A950A}" type="pres">
      <dgm:prSet presAssocID="{A442F61F-5112-480F-8E45-3DF1378CA871}" presName="Child3" presStyleLbl="node1" presStyleIdx="2" presStyleCnt="6">
        <dgm:presLayoutVars>
          <dgm:chMax val="0"/>
          <dgm:chPref val="0"/>
          <dgm:bulletEnabled val="1"/>
        </dgm:presLayoutVars>
      </dgm:prSet>
      <dgm:spPr/>
      <dgm:t>
        <a:bodyPr/>
        <a:lstStyle/>
        <a:p>
          <a:endParaRPr lang="en-US"/>
        </a:p>
      </dgm:t>
    </dgm:pt>
    <dgm:pt modelId="{E4DB2EEA-9C57-43D3-8CE3-F4B5C5738D82}" type="pres">
      <dgm:prSet presAssocID="{2F585F70-FAD5-43A8-90E2-29B8E2E3FA77}" presName="Accent4" presStyleCnt="0"/>
      <dgm:spPr/>
    </dgm:pt>
    <dgm:pt modelId="{18704678-9DAB-49ED-8890-EAB2A05C0429}" type="pres">
      <dgm:prSet presAssocID="{2F585F70-FAD5-43A8-90E2-29B8E2E3FA77}" presName="Accent" presStyleLbl="bgShp" presStyleIdx="3" presStyleCnt="6"/>
      <dgm:spPr/>
    </dgm:pt>
    <dgm:pt modelId="{84B7E93F-2694-4609-ADB7-7B8D5B4F3B2E}" type="pres">
      <dgm:prSet presAssocID="{2F585F70-FAD5-43A8-90E2-29B8E2E3FA77}" presName="Child4" presStyleLbl="node1" presStyleIdx="3" presStyleCnt="6">
        <dgm:presLayoutVars>
          <dgm:chMax val="0"/>
          <dgm:chPref val="0"/>
          <dgm:bulletEnabled val="1"/>
        </dgm:presLayoutVars>
      </dgm:prSet>
      <dgm:spPr/>
      <dgm:t>
        <a:bodyPr/>
        <a:lstStyle/>
        <a:p>
          <a:endParaRPr lang="en-US"/>
        </a:p>
      </dgm:t>
    </dgm:pt>
    <dgm:pt modelId="{1E3DB711-28B1-48BD-B9F3-B70C53F22ABF}" type="pres">
      <dgm:prSet presAssocID="{BE85DFC3-07AD-4430-AE9E-C8DB90833920}" presName="Accent5" presStyleCnt="0"/>
      <dgm:spPr/>
    </dgm:pt>
    <dgm:pt modelId="{4EE4E53E-0895-46B6-974B-A99873E61E28}" type="pres">
      <dgm:prSet presAssocID="{BE85DFC3-07AD-4430-AE9E-C8DB90833920}" presName="Accent" presStyleLbl="bgShp" presStyleIdx="4" presStyleCnt="6"/>
      <dgm:spPr/>
    </dgm:pt>
    <dgm:pt modelId="{2CE54FC8-E087-4B14-84D2-7D1985EFE965}" type="pres">
      <dgm:prSet presAssocID="{BE85DFC3-07AD-4430-AE9E-C8DB90833920}" presName="Child5" presStyleLbl="node1" presStyleIdx="4" presStyleCnt="6">
        <dgm:presLayoutVars>
          <dgm:chMax val="0"/>
          <dgm:chPref val="0"/>
          <dgm:bulletEnabled val="1"/>
        </dgm:presLayoutVars>
      </dgm:prSet>
      <dgm:spPr/>
      <dgm:t>
        <a:bodyPr/>
        <a:lstStyle/>
        <a:p>
          <a:endParaRPr lang="en-US"/>
        </a:p>
      </dgm:t>
    </dgm:pt>
    <dgm:pt modelId="{C08405E1-E2B0-4FE3-A031-2C8B44F40378}" type="pres">
      <dgm:prSet presAssocID="{0A4A91C9-F9EC-4A33-AC6B-D7E823F822F5}" presName="Accent6" presStyleCnt="0"/>
      <dgm:spPr/>
    </dgm:pt>
    <dgm:pt modelId="{F8D6CF52-C780-4131-A263-2ACE06096234}" type="pres">
      <dgm:prSet presAssocID="{0A4A91C9-F9EC-4A33-AC6B-D7E823F822F5}" presName="Accent" presStyleLbl="bgShp" presStyleIdx="5" presStyleCnt="6"/>
      <dgm:spPr/>
    </dgm:pt>
    <dgm:pt modelId="{C3E6DE90-A926-4AEE-86CC-F90494F87B0E}" type="pres">
      <dgm:prSet presAssocID="{0A4A91C9-F9EC-4A33-AC6B-D7E823F822F5}" presName="Child6" presStyleLbl="node1" presStyleIdx="5" presStyleCnt="6">
        <dgm:presLayoutVars>
          <dgm:chMax val="0"/>
          <dgm:chPref val="0"/>
          <dgm:bulletEnabled val="1"/>
        </dgm:presLayoutVars>
      </dgm:prSet>
      <dgm:spPr/>
      <dgm:t>
        <a:bodyPr/>
        <a:lstStyle/>
        <a:p>
          <a:endParaRPr lang="en-US"/>
        </a:p>
      </dgm:t>
    </dgm:pt>
  </dgm:ptLst>
  <dgm:cxnLst>
    <dgm:cxn modelId="{13CCD46C-9D1B-4E7F-B3C9-1CE06AE2C9A2}" type="presOf" srcId="{A846D17A-6418-45B5-8A5D-FEA6A9C8F259}" destId="{7EF76E1E-39C6-4286-AEA2-C011CE385697}" srcOrd="0" destOrd="0" presId="urn:microsoft.com/office/officeart/2011/layout/HexagonRadial"/>
    <dgm:cxn modelId="{F059591A-A2E8-4BFF-B18C-8C52C6DC4753}" type="presOf" srcId="{ACC1E068-FA52-4EB9-AE36-47953BCD5718}" destId="{B50870DE-EEF0-4FF8-A84E-99E6299BF26D}" srcOrd="0" destOrd="0" presId="urn:microsoft.com/office/officeart/2011/layout/HexagonRadial"/>
    <dgm:cxn modelId="{FF6AB78D-DBAF-4704-8785-2329417EB119}" srcId="{C0C154C3-D2D5-40D6-9121-7D7BBB1E3D29}" destId="{ACC1E068-FA52-4EB9-AE36-47953BCD5718}" srcOrd="0" destOrd="0" parTransId="{1F984421-9D61-4F3E-B565-2A3FAAB4E317}" sibTransId="{381AF9DD-C511-4914-9418-8884B9E4D2C5}"/>
    <dgm:cxn modelId="{8E4A84A6-0943-4DC5-B84B-918854CD282E}" srcId="{C0C154C3-D2D5-40D6-9121-7D7BBB1E3D29}" destId="{A442F61F-5112-480F-8E45-3DF1378CA871}" srcOrd="2" destOrd="0" parTransId="{73A72440-8BF5-4A3A-8B9E-6A82E514F78C}" sibTransId="{C0DABCA8-46E1-4C9D-8CAB-E8B7D1B670F2}"/>
    <dgm:cxn modelId="{5782F199-E89D-4134-9B91-E5FD9DEE2F77}" type="presOf" srcId="{5F8AE5DA-8E2A-4574-AB56-873AB2BEB845}" destId="{6E3833B6-1417-4729-AFCD-8EB46ADF61F5}" srcOrd="0" destOrd="0" presId="urn:microsoft.com/office/officeart/2011/layout/HexagonRadial"/>
    <dgm:cxn modelId="{B35EE673-90D0-49FC-993A-78A8F7F8D872}" srcId="{5F8AE5DA-8E2A-4574-AB56-873AB2BEB845}" destId="{C0C154C3-D2D5-40D6-9121-7D7BBB1E3D29}" srcOrd="0" destOrd="0" parTransId="{47207988-55CC-4CF1-80DE-6159ED509B6A}" sibTransId="{583D0FAF-0D73-4A6B-B12C-6592DBA2528C}"/>
    <dgm:cxn modelId="{A5662440-3BD8-4247-AC04-9C2FE9F137BC}" type="presOf" srcId="{0A4A91C9-F9EC-4A33-AC6B-D7E823F822F5}" destId="{C3E6DE90-A926-4AEE-86CC-F90494F87B0E}" srcOrd="0" destOrd="0" presId="urn:microsoft.com/office/officeart/2011/layout/HexagonRadial"/>
    <dgm:cxn modelId="{2202B431-09F9-4230-A18B-A86DA027A02A}" srcId="{C0C154C3-D2D5-40D6-9121-7D7BBB1E3D29}" destId="{BE85DFC3-07AD-4430-AE9E-C8DB90833920}" srcOrd="4" destOrd="0" parTransId="{2CE4EB3E-41FE-4235-857E-44650E96AD60}" sibTransId="{D39F83A4-581A-4640-B409-FFB02F9540AE}"/>
    <dgm:cxn modelId="{F76934B7-23BB-47DC-B5BA-CE91153156FA}" srcId="{C0C154C3-D2D5-40D6-9121-7D7BBB1E3D29}" destId="{A846D17A-6418-45B5-8A5D-FEA6A9C8F259}" srcOrd="1" destOrd="0" parTransId="{671D1A73-F410-421A-817A-17358DA65C81}" sibTransId="{52989C47-A4B5-4D4E-BC4E-C7C2929743B0}"/>
    <dgm:cxn modelId="{B385103E-3BBC-45A1-AF1E-8953D6939B48}" type="presOf" srcId="{A442F61F-5112-480F-8E45-3DF1378CA871}" destId="{C5EFE53E-C857-46C9-9C47-7DF1D23A950A}" srcOrd="0" destOrd="0" presId="urn:microsoft.com/office/officeart/2011/layout/HexagonRadial"/>
    <dgm:cxn modelId="{8423349A-2BEE-48BD-8248-137024897948}" type="presOf" srcId="{C0C154C3-D2D5-40D6-9121-7D7BBB1E3D29}" destId="{9DA97C24-18F5-4FA3-AC25-06E855BB2712}" srcOrd="0" destOrd="0" presId="urn:microsoft.com/office/officeart/2011/layout/HexagonRadial"/>
    <dgm:cxn modelId="{8F0EE44F-2FC2-45A6-868C-7577A7B3FF19}" srcId="{C0C154C3-D2D5-40D6-9121-7D7BBB1E3D29}" destId="{2F585F70-FAD5-43A8-90E2-29B8E2E3FA77}" srcOrd="3" destOrd="0" parTransId="{07C879A8-8784-49B1-BF64-892E5F09A6A7}" sibTransId="{3EFCFF84-746C-4932-A6B7-792AA7A85F47}"/>
    <dgm:cxn modelId="{A894F753-561A-4888-BD9C-066AF34FD56C}" type="presOf" srcId="{2F585F70-FAD5-43A8-90E2-29B8E2E3FA77}" destId="{84B7E93F-2694-4609-ADB7-7B8D5B4F3B2E}" srcOrd="0" destOrd="0" presId="urn:microsoft.com/office/officeart/2011/layout/HexagonRadial"/>
    <dgm:cxn modelId="{3462A22E-1B80-42A7-9FFD-37234054A059}" srcId="{C0C154C3-D2D5-40D6-9121-7D7BBB1E3D29}" destId="{0A4A91C9-F9EC-4A33-AC6B-D7E823F822F5}" srcOrd="5" destOrd="0" parTransId="{697B75F3-9D23-4D24-9AB3-20499B5C9661}" sibTransId="{B75E26FE-B9F4-4AA4-B2E9-472FC40256B3}"/>
    <dgm:cxn modelId="{A9C7B941-A3CA-4F54-ACA5-598AE3C188ED}" type="presOf" srcId="{BE85DFC3-07AD-4430-AE9E-C8DB90833920}" destId="{2CE54FC8-E087-4B14-84D2-7D1985EFE965}" srcOrd="0" destOrd="0" presId="urn:microsoft.com/office/officeart/2011/layout/HexagonRadial"/>
    <dgm:cxn modelId="{90B2FA45-285B-4903-A6F4-975A1CB8C6A3}" type="presParOf" srcId="{6E3833B6-1417-4729-AFCD-8EB46ADF61F5}" destId="{9DA97C24-18F5-4FA3-AC25-06E855BB2712}" srcOrd="0" destOrd="0" presId="urn:microsoft.com/office/officeart/2011/layout/HexagonRadial"/>
    <dgm:cxn modelId="{1A16856B-77FC-4CCC-8F0D-28A8E780EFEA}" type="presParOf" srcId="{6E3833B6-1417-4729-AFCD-8EB46ADF61F5}" destId="{7C2BBEAD-B8EA-47C7-96A1-EB39F25215A9}" srcOrd="1" destOrd="0" presId="urn:microsoft.com/office/officeart/2011/layout/HexagonRadial"/>
    <dgm:cxn modelId="{45375F3B-1A0C-4F9B-83BF-F754F20C43D4}" type="presParOf" srcId="{7C2BBEAD-B8EA-47C7-96A1-EB39F25215A9}" destId="{86F8B0BB-BD61-43C6-82EE-4E33A6409E30}" srcOrd="0" destOrd="0" presId="urn:microsoft.com/office/officeart/2011/layout/HexagonRadial"/>
    <dgm:cxn modelId="{216D356E-5FCC-479A-B30E-F6D12D88E226}" type="presParOf" srcId="{6E3833B6-1417-4729-AFCD-8EB46ADF61F5}" destId="{B50870DE-EEF0-4FF8-A84E-99E6299BF26D}" srcOrd="2" destOrd="0" presId="urn:microsoft.com/office/officeart/2011/layout/HexagonRadial"/>
    <dgm:cxn modelId="{CF8AE297-A139-427E-B886-1C135DDF24B9}" type="presParOf" srcId="{6E3833B6-1417-4729-AFCD-8EB46ADF61F5}" destId="{CB7B1B97-3C17-4BC7-AC60-674AF509368A}" srcOrd="3" destOrd="0" presId="urn:microsoft.com/office/officeart/2011/layout/HexagonRadial"/>
    <dgm:cxn modelId="{ED5BA678-2BA8-4ACD-AD5D-37B94C81423B}" type="presParOf" srcId="{CB7B1B97-3C17-4BC7-AC60-674AF509368A}" destId="{FD486776-522E-4210-9D9C-F395692A0C57}" srcOrd="0" destOrd="0" presId="urn:microsoft.com/office/officeart/2011/layout/HexagonRadial"/>
    <dgm:cxn modelId="{0CDE17D5-B47C-475D-8398-36D23EAD06BD}" type="presParOf" srcId="{6E3833B6-1417-4729-AFCD-8EB46ADF61F5}" destId="{7EF76E1E-39C6-4286-AEA2-C011CE385697}" srcOrd="4" destOrd="0" presId="urn:microsoft.com/office/officeart/2011/layout/HexagonRadial"/>
    <dgm:cxn modelId="{3FA5F7A0-F0DB-478B-A853-3E174DBF8EF7}" type="presParOf" srcId="{6E3833B6-1417-4729-AFCD-8EB46ADF61F5}" destId="{1C107C41-060D-485D-B83B-E202995F33BC}" srcOrd="5" destOrd="0" presId="urn:microsoft.com/office/officeart/2011/layout/HexagonRadial"/>
    <dgm:cxn modelId="{450C0C6D-F182-4E5E-A0A2-DE809FC63289}" type="presParOf" srcId="{1C107C41-060D-485D-B83B-E202995F33BC}" destId="{79021D74-D7FF-4A3E-8F10-9F64919AAA23}" srcOrd="0" destOrd="0" presId="urn:microsoft.com/office/officeart/2011/layout/HexagonRadial"/>
    <dgm:cxn modelId="{636C48AE-7607-4FFE-8B6F-E497678685A5}" type="presParOf" srcId="{6E3833B6-1417-4729-AFCD-8EB46ADF61F5}" destId="{C5EFE53E-C857-46C9-9C47-7DF1D23A950A}" srcOrd="6" destOrd="0" presId="urn:microsoft.com/office/officeart/2011/layout/HexagonRadial"/>
    <dgm:cxn modelId="{13B92BB6-ED4A-4247-835C-EBBA01830E3F}" type="presParOf" srcId="{6E3833B6-1417-4729-AFCD-8EB46ADF61F5}" destId="{E4DB2EEA-9C57-43D3-8CE3-F4B5C5738D82}" srcOrd="7" destOrd="0" presId="urn:microsoft.com/office/officeart/2011/layout/HexagonRadial"/>
    <dgm:cxn modelId="{EB505EC6-2BD4-4867-8A03-64CF344752BC}" type="presParOf" srcId="{E4DB2EEA-9C57-43D3-8CE3-F4B5C5738D82}" destId="{18704678-9DAB-49ED-8890-EAB2A05C0429}" srcOrd="0" destOrd="0" presId="urn:microsoft.com/office/officeart/2011/layout/HexagonRadial"/>
    <dgm:cxn modelId="{BF558E19-CB8A-4A42-8CD3-229367D772BA}" type="presParOf" srcId="{6E3833B6-1417-4729-AFCD-8EB46ADF61F5}" destId="{84B7E93F-2694-4609-ADB7-7B8D5B4F3B2E}" srcOrd="8" destOrd="0" presId="urn:microsoft.com/office/officeart/2011/layout/HexagonRadial"/>
    <dgm:cxn modelId="{B468D233-2883-4EFD-A8D0-DEA5A28E1C9A}" type="presParOf" srcId="{6E3833B6-1417-4729-AFCD-8EB46ADF61F5}" destId="{1E3DB711-28B1-48BD-B9F3-B70C53F22ABF}" srcOrd="9" destOrd="0" presId="urn:microsoft.com/office/officeart/2011/layout/HexagonRadial"/>
    <dgm:cxn modelId="{68811221-B687-4F9A-970E-66F730F566F8}" type="presParOf" srcId="{1E3DB711-28B1-48BD-B9F3-B70C53F22ABF}" destId="{4EE4E53E-0895-46B6-974B-A99873E61E28}" srcOrd="0" destOrd="0" presId="urn:microsoft.com/office/officeart/2011/layout/HexagonRadial"/>
    <dgm:cxn modelId="{75314772-C8A6-4E91-B739-D0E09DBC0715}" type="presParOf" srcId="{6E3833B6-1417-4729-AFCD-8EB46ADF61F5}" destId="{2CE54FC8-E087-4B14-84D2-7D1985EFE965}" srcOrd="10" destOrd="0" presId="urn:microsoft.com/office/officeart/2011/layout/HexagonRadial"/>
    <dgm:cxn modelId="{C6E130AB-3371-4B3F-BFA1-4C3DF18DAE19}" type="presParOf" srcId="{6E3833B6-1417-4729-AFCD-8EB46ADF61F5}" destId="{C08405E1-E2B0-4FE3-A031-2C8B44F40378}" srcOrd="11" destOrd="0" presId="urn:microsoft.com/office/officeart/2011/layout/HexagonRadial"/>
    <dgm:cxn modelId="{B6B8190A-153D-4737-8B1E-D0F95A45BBBC}" type="presParOf" srcId="{C08405E1-E2B0-4FE3-A031-2C8B44F40378}" destId="{F8D6CF52-C780-4131-A263-2ACE06096234}" srcOrd="0" destOrd="0" presId="urn:microsoft.com/office/officeart/2011/layout/HexagonRadial"/>
    <dgm:cxn modelId="{6C7D88A8-E33E-4FAC-8739-10040F06887F}" type="presParOf" srcId="{6E3833B6-1417-4729-AFCD-8EB46ADF61F5}" destId="{C3E6DE90-A926-4AEE-86CC-F90494F87B0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97C24-18F5-4FA3-AC25-06E855BB2712}">
      <dsp:nvSpPr>
        <dsp:cNvPr id="0" name=""/>
        <dsp:cNvSpPr/>
      </dsp:nvSpPr>
      <dsp:spPr>
        <a:xfrm>
          <a:off x="5132693" y="5093186"/>
          <a:ext cx="6473661" cy="559997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بخشش</a:t>
          </a:r>
          <a:endParaRPr lang="en-US" sz="6500" kern="1200" dirty="0"/>
        </a:p>
      </dsp:txBody>
      <dsp:txXfrm>
        <a:off x="6205469" y="6021181"/>
        <a:ext cx="4328109" cy="3743989"/>
      </dsp:txXfrm>
    </dsp:sp>
    <dsp:sp modelId="{FD486776-522E-4210-9D9C-F395692A0C57}">
      <dsp:nvSpPr>
        <dsp:cNvPr id="0" name=""/>
        <dsp:cNvSpPr/>
      </dsp:nvSpPr>
      <dsp:spPr>
        <a:xfrm>
          <a:off x="9186449" y="2413974"/>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0870DE-EEF0-4FF8-A84E-99E6299BF26D}">
      <dsp:nvSpPr>
        <dsp:cNvPr id="0" name=""/>
        <dsp:cNvSpPr/>
      </dsp:nvSpPr>
      <dsp:spPr>
        <a:xfrm>
          <a:off x="5729010" y="0"/>
          <a:ext cx="5305119" cy="458955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کسب در آمد</a:t>
          </a:r>
          <a:endParaRPr lang="en-US" sz="6500" kern="1200" dirty="0"/>
        </a:p>
      </dsp:txBody>
      <dsp:txXfrm>
        <a:off x="6608181" y="760587"/>
        <a:ext cx="3546777" cy="3068377"/>
      </dsp:txXfrm>
    </dsp:sp>
    <dsp:sp modelId="{79021D74-D7FF-4A3E-8F10-9F64919AAA23}">
      <dsp:nvSpPr>
        <dsp:cNvPr id="0" name=""/>
        <dsp:cNvSpPr/>
      </dsp:nvSpPr>
      <dsp:spPr>
        <a:xfrm>
          <a:off x="12037028" y="6348327"/>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EF76E1E-39C6-4286-AEA2-C011CE385697}">
      <dsp:nvSpPr>
        <dsp:cNvPr id="0" name=""/>
        <dsp:cNvSpPr/>
      </dsp:nvSpPr>
      <dsp:spPr>
        <a:xfrm>
          <a:off x="10594421" y="2822882"/>
          <a:ext cx="5305119" cy="458955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خرج و برج</a:t>
          </a:r>
          <a:endParaRPr lang="en-US" sz="6500" kern="1200" dirty="0"/>
        </a:p>
      </dsp:txBody>
      <dsp:txXfrm>
        <a:off x="11473592" y="3583469"/>
        <a:ext cx="3546777" cy="3068377"/>
      </dsp:txXfrm>
    </dsp:sp>
    <dsp:sp modelId="{18704678-9DAB-49ED-8890-EAB2A05C0429}">
      <dsp:nvSpPr>
        <dsp:cNvPr id="0" name=""/>
        <dsp:cNvSpPr/>
      </dsp:nvSpPr>
      <dsp:spPr>
        <a:xfrm>
          <a:off x="10056832" y="10789472"/>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5EFE53E-C857-46C9-9C47-7DF1D23A950A}">
      <dsp:nvSpPr>
        <dsp:cNvPr id="0" name=""/>
        <dsp:cNvSpPr/>
      </dsp:nvSpPr>
      <dsp:spPr>
        <a:xfrm>
          <a:off x="10594421" y="8372340"/>
          <a:ext cx="5305119" cy="458955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خرید</a:t>
          </a:r>
          <a:r>
            <a:rPr lang="fa-IR" sz="6500" kern="1200" dirty="0" smtClean="0"/>
            <a:t> </a:t>
          </a:r>
          <a:endParaRPr lang="en-US" sz="6500" kern="1200" dirty="0"/>
        </a:p>
      </dsp:txBody>
      <dsp:txXfrm>
        <a:off x="11473592" y="9132927"/>
        <a:ext cx="3546777" cy="3068377"/>
      </dsp:txXfrm>
    </dsp:sp>
    <dsp:sp modelId="{4EE4E53E-0895-46B6-974B-A99873E61E28}">
      <dsp:nvSpPr>
        <dsp:cNvPr id="0" name=""/>
        <dsp:cNvSpPr/>
      </dsp:nvSpPr>
      <dsp:spPr>
        <a:xfrm>
          <a:off x="5144739" y="11250480"/>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B7E93F-2694-4609-ADB7-7B8D5B4F3B2E}">
      <dsp:nvSpPr>
        <dsp:cNvPr id="0" name=""/>
        <dsp:cNvSpPr/>
      </dsp:nvSpPr>
      <dsp:spPr>
        <a:xfrm>
          <a:off x="5729010" y="11198380"/>
          <a:ext cx="5305119" cy="458955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پس انداز</a:t>
          </a:r>
          <a:endParaRPr lang="en-US" sz="6500" kern="1200" dirty="0"/>
        </a:p>
      </dsp:txBody>
      <dsp:txXfrm>
        <a:off x="6608181" y="11958967"/>
        <a:ext cx="3546777" cy="3068377"/>
      </dsp:txXfrm>
    </dsp:sp>
    <dsp:sp modelId="{F8D6CF52-C780-4131-A263-2ACE06096234}">
      <dsp:nvSpPr>
        <dsp:cNvPr id="0" name=""/>
        <dsp:cNvSpPr/>
      </dsp:nvSpPr>
      <dsp:spPr>
        <a:xfrm>
          <a:off x="2247478" y="7317706"/>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CE54FC8-E087-4B14-84D2-7D1985EFE965}">
      <dsp:nvSpPr>
        <dsp:cNvPr id="0" name=""/>
        <dsp:cNvSpPr/>
      </dsp:nvSpPr>
      <dsp:spPr>
        <a:xfrm>
          <a:off x="841012" y="8375497"/>
          <a:ext cx="5305119" cy="458955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سرمایه گذاری</a:t>
          </a:r>
          <a:endParaRPr lang="en-US" sz="6500" kern="1200" dirty="0"/>
        </a:p>
      </dsp:txBody>
      <dsp:txXfrm>
        <a:off x="1720183" y="9136084"/>
        <a:ext cx="3546777" cy="3068377"/>
      </dsp:txXfrm>
    </dsp:sp>
    <dsp:sp modelId="{C3E6DE90-A926-4AEE-86CC-F90494F87B0E}">
      <dsp:nvSpPr>
        <dsp:cNvPr id="0" name=""/>
        <dsp:cNvSpPr/>
      </dsp:nvSpPr>
      <dsp:spPr>
        <a:xfrm>
          <a:off x="841012" y="2816567"/>
          <a:ext cx="5305119" cy="458955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وام/بدهی</a:t>
          </a:r>
          <a:endParaRPr lang="en-US" sz="6500" kern="1200" dirty="0"/>
        </a:p>
      </dsp:txBody>
      <dsp:txXfrm>
        <a:off x="1720183" y="3577154"/>
        <a:ext cx="3546777" cy="306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97C24-18F5-4FA3-AC25-06E855BB2712}">
      <dsp:nvSpPr>
        <dsp:cNvPr id="0" name=""/>
        <dsp:cNvSpPr/>
      </dsp:nvSpPr>
      <dsp:spPr>
        <a:xfrm>
          <a:off x="5132693" y="5093186"/>
          <a:ext cx="6473661" cy="5599979"/>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بخشش</a:t>
          </a:r>
          <a:endParaRPr lang="en-US" sz="6500" kern="1200" dirty="0"/>
        </a:p>
      </dsp:txBody>
      <dsp:txXfrm>
        <a:off x="6205469" y="6021181"/>
        <a:ext cx="4328109" cy="3743989"/>
      </dsp:txXfrm>
    </dsp:sp>
    <dsp:sp modelId="{FD486776-522E-4210-9D9C-F395692A0C57}">
      <dsp:nvSpPr>
        <dsp:cNvPr id="0" name=""/>
        <dsp:cNvSpPr/>
      </dsp:nvSpPr>
      <dsp:spPr>
        <a:xfrm>
          <a:off x="9186449" y="2413974"/>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0870DE-EEF0-4FF8-A84E-99E6299BF26D}">
      <dsp:nvSpPr>
        <dsp:cNvPr id="0" name=""/>
        <dsp:cNvSpPr/>
      </dsp:nvSpPr>
      <dsp:spPr>
        <a:xfrm>
          <a:off x="5729010" y="0"/>
          <a:ext cx="5305119" cy="458955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کسب در آمد</a:t>
          </a:r>
          <a:endParaRPr lang="en-US" sz="6500" kern="1200" dirty="0"/>
        </a:p>
      </dsp:txBody>
      <dsp:txXfrm>
        <a:off x="6608181" y="760587"/>
        <a:ext cx="3546777" cy="3068377"/>
      </dsp:txXfrm>
    </dsp:sp>
    <dsp:sp modelId="{79021D74-D7FF-4A3E-8F10-9F64919AAA23}">
      <dsp:nvSpPr>
        <dsp:cNvPr id="0" name=""/>
        <dsp:cNvSpPr/>
      </dsp:nvSpPr>
      <dsp:spPr>
        <a:xfrm>
          <a:off x="12037028" y="6348327"/>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EF76E1E-39C6-4286-AEA2-C011CE385697}">
      <dsp:nvSpPr>
        <dsp:cNvPr id="0" name=""/>
        <dsp:cNvSpPr/>
      </dsp:nvSpPr>
      <dsp:spPr>
        <a:xfrm>
          <a:off x="10594421" y="2822882"/>
          <a:ext cx="5305119" cy="458955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خرج و برج</a:t>
          </a:r>
          <a:endParaRPr lang="en-US" sz="6500" kern="1200" dirty="0"/>
        </a:p>
      </dsp:txBody>
      <dsp:txXfrm>
        <a:off x="11473592" y="3583469"/>
        <a:ext cx="3546777" cy="3068377"/>
      </dsp:txXfrm>
    </dsp:sp>
    <dsp:sp modelId="{18704678-9DAB-49ED-8890-EAB2A05C0429}">
      <dsp:nvSpPr>
        <dsp:cNvPr id="0" name=""/>
        <dsp:cNvSpPr/>
      </dsp:nvSpPr>
      <dsp:spPr>
        <a:xfrm>
          <a:off x="10056832" y="10789472"/>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5EFE53E-C857-46C9-9C47-7DF1D23A950A}">
      <dsp:nvSpPr>
        <dsp:cNvPr id="0" name=""/>
        <dsp:cNvSpPr/>
      </dsp:nvSpPr>
      <dsp:spPr>
        <a:xfrm>
          <a:off x="10594421" y="8372340"/>
          <a:ext cx="5305119" cy="458955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dirty="0" smtClean="0">
              <a:cs typeface="B Titr" panose="00000700000000000000" pitchFamily="2" charset="-78"/>
            </a:rPr>
            <a:t>خرید</a:t>
          </a:r>
          <a:r>
            <a:rPr lang="fa-IR" sz="6500" kern="1200" dirty="0" smtClean="0"/>
            <a:t> </a:t>
          </a:r>
          <a:endParaRPr lang="en-US" sz="6500" kern="1200" dirty="0"/>
        </a:p>
      </dsp:txBody>
      <dsp:txXfrm>
        <a:off x="11473592" y="9132927"/>
        <a:ext cx="3546777" cy="3068377"/>
      </dsp:txXfrm>
    </dsp:sp>
    <dsp:sp modelId="{4EE4E53E-0895-46B6-974B-A99873E61E28}">
      <dsp:nvSpPr>
        <dsp:cNvPr id="0" name=""/>
        <dsp:cNvSpPr/>
      </dsp:nvSpPr>
      <dsp:spPr>
        <a:xfrm>
          <a:off x="5144739" y="11250480"/>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B7E93F-2694-4609-ADB7-7B8D5B4F3B2E}">
      <dsp:nvSpPr>
        <dsp:cNvPr id="0" name=""/>
        <dsp:cNvSpPr/>
      </dsp:nvSpPr>
      <dsp:spPr>
        <a:xfrm>
          <a:off x="5729010" y="11198380"/>
          <a:ext cx="5305119" cy="458955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پس انداز</a:t>
          </a:r>
          <a:endParaRPr lang="en-US" sz="6500" kern="1200" dirty="0"/>
        </a:p>
      </dsp:txBody>
      <dsp:txXfrm>
        <a:off x="6608181" y="11958967"/>
        <a:ext cx="3546777" cy="3068377"/>
      </dsp:txXfrm>
    </dsp:sp>
    <dsp:sp modelId="{F8D6CF52-C780-4131-A263-2ACE06096234}">
      <dsp:nvSpPr>
        <dsp:cNvPr id="0" name=""/>
        <dsp:cNvSpPr/>
      </dsp:nvSpPr>
      <dsp:spPr>
        <a:xfrm>
          <a:off x="2247478" y="7317706"/>
          <a:ext cx="2442493" cy="2104531"/>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CE54FC8-E087-4B14-84D2-7D1985EFE965}">
      <dsp:nvSpPr>
        <dsp:cNvPr id="0" name=""/>
        <dsp:cNvSpPr/>
      </dsp:nvSpPr>
      <dsp:spPr>
        <a:xfrm>
          <a:off x="841012" y="8375497"/>
          <a:ext cx="5305119" cy="458955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سرمایه گذاری</a:t>
          </a:r>
          <a:endParaRPr lang="en-US" sz="6500" kern="1200" dirty="0"/>
        </a:p>
      </dsp:txBody>
      <dsp:txXfrm>
        <a:off x="1720183" y="9136084"/>
        <a:ext cx="3546777" cy="3068377"/>
      </dsp:txXfrm>
    </dsp:sp>
    <dsp:sp modelId="{C3E6DE90-A926-4AEE-86CC-F90494F87B0E}">
      <dsp:nvSpPr>
        <dsp:cNvPr id="0" name=""/>
        <dsp:cNvSpPr/>
      </dsp:nvSpPr>
      <dsp:spPr>
        <a:xfrm>
          <a:off x="841012" y="2816567"/>
          <a:ext cx="5305119" cy="458955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a-IR" sz="6500" kern="1200" smtClean="0">
              <a:cs typeface="B Titr" panose="00000700000000000000" pitchFamily="2" charset="-78"/>
            </a:rPr>
            <a:t>وام/بدهی</a:t>
          </a:r>
          <a:endParaRPr lang="en-US" sz="6500" kern="1200" dirty="0"/>
        </a:p>
      </dsp:txBody>
      <dsp:txXfrm>
        <a:off x="1720183" y="3577154"/>
        <a:ext cx="3546777" cy="306837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373600" cy="26517600"/>
          </a:xfrm>
          <a:prstGeom prst="rect">
            <a:avLst/>
          </a:prstGeom>
        </p:spPr>
      </p:pic>
      <p:sp useBgFill="1">
        <p:nvSpPr>
          <p:cNvPr id="13" name="Freeform 12"/>
          <p:cNvSpPr/>
          <p:nvPr/>
        </p:nvSpPr>
        <p:spPr>
          <a:xfrm>
            <a:off x="-16088" y="-65474"/>
            <a:ext cx="16633615" cy="24946187"/>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9719" y="17187335"/>
            <a:ext cx="16082921" cy="6634469"/>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5441" y="2"/>
            <a:ext cx="11041347" cy="1243578"/>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324459" y="823689"/>
            <a:ext cx="16113015" cy="2221789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57690" y="2584240"/>
            <a:ext cx="14313696" cy="10697242"/>
          </a:xfrm>
        </p:spPr>
        <p:txBody>
          <a:bodyPr anchor="b">
            <a:normAutofit/>
          </a:bodyPr>
          <a:lstStyle>
            <a:lvl1pPr algn="r">
              <a:defRPr sz="13680"/>
            </a:lvl1pPr>
          </a:lstStyle>
          <a:p>
            <a:r>
              <a:rPr lang="en-US" smtClean="0"/>
              <a:t>Click to edit Master title style</a:t>
            </a:r>
            <a:endParaRPr lang="en-US" dirty="0"/>
          </a:p>
        </p:txBody>
      </p:sp>
      <p:sp>
        <p:nvSpPr>
          <p:cNvPr id="3" name="Subtitle 2"/>
          <p:cNvSpPr>
            <a:spLocks noGrp="1"/>
          </p:cNvSpPr>
          <p:nvPr>
            <p:ph type="subTitle" idx="1"/>
          </p:nvPr>
        </p:nvSpPr>
        <p:spPr>
          <a:xfrm rot="21420000">
            <a:off x="1053478" y="13327745"/>
            <a:ext cx="14272914" cy="2127954"/>
          </a:xfrm>
        </p:spPr>
        <p:txBody>
          <a:bodyPr anchor="t">
            <a:noAutofit/>
          </a:bodyPr>
          <a:lstStyle>
            <a:lvl1pPr marL="0" indent="0" algn="r">
              <a:buNone/>
              <a:defRPr sz="4560">
                <a:solidFill>
                  <a:schemeClr val="bg1">
                    <a:lumMod val="50000"/>
                  </a:schemeClr>
                </a:solidFill>
              </a:defRPr>
            </a:lvl1pPr>
            <a:lvl2pPr marL="868680" indent="0" algn="ctr">
              <a:buNone/>
              <a:defRPr sz="3800"/>
            </a:lvl2pPr>
            <a:lvl3pPr marL="1737360" indent="0" algn="ctr">
              <a:buNone/>
              <a:defRPr sz="3420"/>
            </a:lvl3pPr>
            <a:lvl4pPr marL="2606040" indent="0" algn="ctr">
              <a:buNone/>
              <a:defRPr sz="3040"/>
            </a:lvl4pPr>
            <a:lvl5pPr marL="3474720" indent="0" algn="ctr">
              <a:buNone/>
              <a:defRPr sz="3040"/>
            </a:lvl5pPr>
            <a:lvl6pPr marL="4343400" indent="0" algn="ctr">
              <a:buNone/>
              <a:defRPr sz="3040"/>
            </a:lvl6pPr>
            <a:lvl7pPr marL="5212080" indent="0" algn="ctr">
              <a:buNone/>
              <a:defRPr sz="3040"/>
            </a:lvl7pPr>
            <a:lvl8pPr marL="6080760" indent="0" algn="ctr">
              <a:buNone/>
              <a:defRPr sz="3040"/>
            </a:lvl8pPr>
            <a:lvl9pPr marL="6949440" indent="0" algn="ctr">
              <a:buNone/>
              <a:defRPr sz="304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6971235" y="18228402"/>
            <a:ext cx="8754706" cy="3643777"/>
          </a:xfrm>
        </p:spPr>
        <p:txBody>
          <a:bodyPr/>
          <a:lstStyle>
            <a:lvl1pPr algn="ctr">
              <a:defRPr sz="7980">
                <a:solidFill>
                  <a:schemeClr val="accent1">
                    <a:lumMod val="50000"/>
                  </a:schemeClr>
                </a:solidFill>
              </a:defRPr>
            </a:lvl1pPr>
          </a:lstStyle>
          <a:p>
            <a:fld id="{48A87A34-81AB-432B-8DAE-1953F412C126}" type="datetimeFigureOut">
              <a:rPr lang="en-US" smtClean="0"/>
              <a:t>2/4/2025</a:t>
            </a:fld>
            <a:endParaRPr lang="en-US" dirty="0"/>
          </a:p>
        </p:txBody>
      </p:sp>
      <p:sp>
        <p:nvSpPr>
          <p:cNvPr id="5" name="Footer Placeholder 4"/>
          <p:cNvSpPr>
            <a:spLocks noGrp="1"/>
          </p:cNvSpPr>
          <p:nvPr>
            <p:ph type="ftr" sz="quarter" idx="11"/>
          </p:nvPr>
        </p:nvSpPr>
        <p:spPr>
          <a:xfrm rot="21420000">
            <a:off x="-23054" y="19157924"/>
            <a:ext cx="5675431" cy="3550996"/>
          </a:xfrm>
        </p:spPr>
        <p:txBody>
          <a:bodyPr vert="horz" lIns="91440" tIns="45720" rIns="91440" bIns="45720" rtlCol="0" anchor="ctr"/>
          <a:lstStyle>
            <a:lvl1pPr algn="r">
              <a:defRPr lang="en-US" sz="7980" dirty="0"/>
            </a:lvl1pPr>
          </a:lstStyle>
          <a:p>
            <a:endParaRPr lang="en-US" dirty="0"/>
          </a:p>
        </p:txBody>
      </p:sp>
      <p:sp>
        <p:nvSpPr>
          <p:cNvPr id="6" name="Slide Number Placeholder 5"/>
          <p:cNvSpPr>
            <a:spLocks noGrp="1"/>
          </p:cNvSpPr>
          <p:nvPr>
            <p:ph type="sldNum" sz="quarter" idx="12"/>
          </p:nvPr>
        </p:nvSpPr>
        <p:spPr>
          <a:xfrm rot="21420000">
            <a:off x="14062884" y="14770466"/>
            <a:ext cx="1292741" cy="1927417"/>
          </a:xfrm>
        </p:spPr>
        <p:txBody>
          <a:bodyPr/>
          <a:lstStyle>
            <a:lvl1pPr>
              <a:defRPr sz="4560">
                <a:solidFill>
                  <a:schemeClr val="tx1">
                    <a:lumMod val="75000"/>
                    <a:lumOff val="25000"/>
                  </a:schemeClr>
                </a:solidFill>
              </a:defRPr>
            </a:lvl1pPr>
          </a:lstStyle>
          <a:p>
            <a:fld id="{6D22F896-40B5-4ADD-8801-0D06FADFA095}" type="slidenum">
              <a:rPr lang="en-US" smtClean="0"/>
              <a:t>‹#›</a:t>
            </a:fld>
            <a:endParaRPr lang="en-US" dirty="0"/>
          </a:p>
        </p:txBody>
      </p:sp>
      <p:sp>
        <p:nvSpPr>
          <p:cNvPr id="33" name="5-Point Star 32"/>
          <p:cNvSpPr/>
          <p:nvPr/>
        </p:nvSpPr>
        <p:spPr>
          <a:xfrm rot="21420000">
            <a:off x="5931707" y="19554441"/>
            <a:ext cx="979233" cy="199282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0652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7266" y="15877821"/>
            <a:ext cx="14812459" cy="2276871"/>
          </a:xfrm>
        </p:spPr>
        <p:txBody>
          <a:bodyPr anchor="b"/>
          <a:lstStyle>
            <a:lvl1pPr>
              <a:defRPr sz="6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77268" y="2651762"/>
            <a:ext cx="14809332" cy="12353625"/>
          </a:xfrm>
          <a:ln w="57150" cmpd="thinThick">
            <a:solidFill>
              <a:schemeClr val="bg1">
                <a:lumMod val="50000"/>
              </a:schemeClr>
            </a:solidFill>
            <a:miter lim="800000"/>
          </a:ln>
        </p:spPr>
        <p:txBody>
          <a:bodyPr anchor="t"/>
          <a:lstStyle>
            <a:lvl1pPr marL="0" indent="0" algn="ctr">
              <a:buNone/>
              <a:defRPr sz="6080"/>
            </a:lvl1pPr>
            <a:lvl2pPr marL="868680" indent="0">
              <a:buNone/>
              <a:defRPr sz="5320"/>
            </a:lvl2pPr>
            <a:lvl3pPr marL="1737360" indent="0">
              <a:buNone/>
              <a:defRPr sz="4560"/>
            </a:lvl3pPr>
            <a:lvl4pPr marL="2606040" indent="0">
              <a:buNone/>
              <a:defRPr sz="3800"/>
            </a:lvl4pPr>
            <a:lvl5pPr marL="3474720" indent="0">
              <a:buNone/>
              <a:defRPr sz="3800"/>
            </a:lvl5pPr>
            <a:lvl6pPr marL="4343400" indent="0">
              <a:buNone/>
              <a:defRPr sz="3800"/>
            </a:lvl6pPr>
            <a:lvl7pPr marL="5212080" indent="0">
              <a:buNone/>
              <a:defRPr sz="3800"/>
            </a:lvl7pPr>
            <a:lvl8pPr marL="6080760" indent="0">
              <a:buNone/>
              <a:defRPr sz="3800"/>
            </a:lvl8pPr>
            <a:lvl9pPr marL="6949440" indent="0">
              <a:buNone/>
              <a:defRPr sz="3800"/>
            </a:lvl9pPr>
          </a:lstStyle>
          <a:p>
            <a:r>
              <a:rPr lang="en-US" smtClean="0"/>
              <a:t>Click icon to add picture</a:t>
            </a:r>
            <a:endParaRPr lang="en-US" dirty="0"/>
          </a:p>
        </p:txBody>
      </p:sp>
      <p:sp>
        <p:nvSpPr>
          <p:cNvPr id="4" name="Text Placeholder 3"/>
          <p:cNvSpPr>
            <a:spLocks noGrp="1"/>
          </p:cNvSpPr>
          <p:nvPr>
            <p:ph type="body" sz="half" idx="2"/>
          </p:nvPr>
        </p:nvSpPr>
        <p:spPr>
          <a:xfrm>
            <a:off x="977237" y="18184635"/>
            <a:ext cx="14812487" cy="2638892"/>
          </a:xfrm>
        </p:spPr>
        <p:txBody>
          <a:bodyPr anchor="t"/>
          <a:lstStyle>
            <a:lvl1pPr marL="0" indent="0" algn="l">
              <a:buNone/>
              <a:defRPr sz="304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85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268" y="2651766"/>
            <a:ext cx="14815586" cy="12353625"/>
          </a:xfrm>
        </p:spPr>
        <p:txBody>
          <a:bodyPr anchor="ctr">
            <a:normAutofit/>
          </a:bodyPr>
          <a:lstStyle>
            <a:lvl1pPr algn="ctr">
              <a:defRPr sz="9120"/>
            </a:lvl1pPr>
          </a:lstStyle>
          <a:p>
            <a:r>
              <a:rPr lang="en-US" smtClean="0"/>
              <a:t>Click to edit Master title style</a:t>
            </a:r>
            <a:endParaRPr lang="en-US" dirty="0"/>
          </a:p>
        </p:txBody>
      </p:sp>
      <p:sp>
        <p:nvSpPr>
          <p:cNvPr id="4" name="Text Placeholder 3"/>
          <p:cNvSpPr>
            <a:spLocks noGrp="1"/>
          </p:cNvSpPr>
          <p:nvPr>
            <p:ph type="body" sz="half" idx="2"/>
          </p:nvPr>
        </p:nvSpPr>
        <p:spPr>
          <a:xfrm>
            <a:off x="977238" y="15877821"/>
            <a:ext cx="14812489" cy="4924610"/>
          </a:xfrm>
        </p:spPr>
        <p:txBody>
          <a:bodyPr anchor="ctr">
            <a:normAutofit/>
          </a:bodyPr>
          <a:lstStyle>
            <a:lvl1pPr marL="0" indent="0" algn="ctr">
              <a:buNone/>
              <a:defRPr sz="342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639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469" y="2651760"/>
            <a:ext cx="13573154" cy="11277922"/>
          </a:xfrm>
        </p:spPr>
        <p:txBody>
          <a:bodyPr anchor="ctr">
            <a:normAutofit/>
          </a:bodyPr>
          <a:lstStyle>
            <a:lvl1pPr algn="ctr">
              <a:defRPr sz="9120"/>
            </a:lvl1pPr>
          </a:lstStyle>
          <a:p>
            <a:r>
              <a:rPr lang="en-US" smtClean="0"/>
              <a:t>Click to edit Master title style</a:t>
            </a:r>
            <a:endParaRPr lang="en-US" dirty="0"/>
          </a:p>
        </p:txBody>
      </p:sp>
      <p:sp>
        <p:nvSpPr>
          <p:cNvPr id="12" name="Text Placeholder 3"/>
          <p:cNvSpPr>
            <a:spLocks noGrp="1"/>
          </p:cNvSpPr>
          <p:nvPr>
            <p:ph type="body" sz="half" idx="13"/>
          </p:nvPr>
        </p:nvSpPr>
        <p:spPr>
          <a:xfrm>
            <a:off x="2209127" y="13958790"/>
            <a:ext cx="12351837" cy="1460703"/>
          </a:xfrm>
        </p:spPr>
        <p:txBody>
          <a:bodyPr anchor="t">
            <a:normAutofit/>
          </a:bodyPr>
          <a:lstStyle>
            <a:lvl1pPr marL="0" indent="0" algn="r">
              <a:buNone/>
              <a:defRPr sz="2660">
                <a:solidFill>
                  <a:schemeClr val="tx1">
                    <a:lumMod val="50000"/>
                    <a:lumOff val="50000"/>
                  </a:schemeClr>
                </a:solidFill>
              </a:defRPr>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4" name="Text Placeholder 3"/>
          <p:cNvSpPr>
            <a:spLocks noGrp="1"/>
          </p:cNvSpPr>
          <p:nvPr>
            <p:ph type="body" sz="half" idx="2"/>
          </p:nvPr>
        </p:nvSpPr>
        <p:spPr>
          <a:xfrm>
            <a:off x="977267" y="15877825"/>
            <a:ext cx="14815558" cy="4903908"/>
          </a:xfrm>
        </p:spPr>
        <p:txBody>
          <a:bodyPr anchor="ctr">
            <a:normAutofit/>
          </a:bodyPr>
          <a:lstStyle>
            <a:lvl1pPr marL="0" indent="0" algn="ctr">
              <a:buNone/>
              <a:defRPr sz="342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extBox 9"/>
          <p:cNvSpPr txBox="1"/>
          <p:nvPr/>
        </p:nvSpPr>
        <p:spPr>
          <a:xfrm>
            <a:off x="768132" y="3433020"/>
            <a:ext cx="868680" cy="2261134"/>
          </a:xfrm>
          <a:prstGeom prst="rect">
            <a:avLst/>
          </a:prstGeom>
        </p:spPr>
        <p:txBody>
          <a:bodyPr vert="horz" lIns="173736" tIns="86868" rIns="173736" bIns="868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5200" dirty="0">
                <a:solidFill>
                  <a:schemeClr val="tx1"/>
                </a:solidFill>
                <a:effectLst/>
              </a:rPr>
              <a:t>“</a:t>
            </a:r>
          </a:p>
        </p:txBody>
      </p:sp>
      <p:sp>
        <p:nvSpPr>
          <p:cNvPr id="11" name="TextBox 10"/>
          <p:cNvSpPr txBox="1"/>
          <p:nvPr/>
        </p:nvSpPr>
        <p:spPr>
          <a:xfrm>
            <a:off x="15004579" y="11238397"/>
            <a:ext cx="868680" cy="2261134"/>
          </a:xfrm>
          <a:prstGeom prst="rect">
            <a:avLst/>
          </a:prstGeom>
        </p:spPr>
        <p:txBody>
          <a:bodyPr vert="horz" lIns="173736" tIns="86868" rIns="173736" bIns="868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5200" dirty="0">
                <a:solidFill>
                  <a:schemeClr val="tx1"/>
                </a:solidFill>
                <a:effectLst/>
              </a:rPr>
              <a:t>”</a:t>
            </a:r>
          </a:p>
        </p:txBody>
      </p:sp>
    </p:spTree>
    <p:extLst>
      <p:ext uri="{BB962C8B-B14F-4D97-AF65-F5344CB8AC3E}">
        <p14:creationId xmlns:p14="http://schemas.microsoft.com/office/powerpoint/2010/main" val="258329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7267" y="6665574"/>
            <a:ext cx="14812457" cy="9712429"/>
          </a:xfrm>
        </p:spPr>
        <p:txBody>
          <a:bodyPr anchor="b">
            <a:normAutofit/>
          </a:bodyPr>
          <a:lstStyle>
            <a:lvl1pPr algn="l">
              <a:defRPr sz="9120"/>
            </a:lvl1pPr>
          </a:lstStyle>
          <a:p>
            <a:r>
              <a:rPr lang="en-US" smtClean="0"/>
              <a:t>Click to edit Master title style</a:t>
            </a:r>
            <a:endParaRPr lang="en-US" dirty="0"/>
          </a:p>
        </p:txBody>
      </p:sp>
      <p:sp>
        <p:nvSpPr>
          <p:cNvPr id="4" name="Text Placeholder 3"/>
          <p:cNvSpPr>
            <a:spLocks noGrp="1"/>
          </p:cNvSpPr>
          <p:nvPr>
            <p:ph type="body" sz="half" idx="2"/>
          </p:nvPr>
        </p:nvSpPr>
        <p:spPr>
          <a:xfrm>
            <a:off x="977267" y="16423543"/>
            <a:ext cx="14812457" cy="4410490"/>
          </a:xfrm>
        </p:spPr>
        <p:txBody>
          <a:bodyPr anchor="t">
            <a:normAutofit/>
          </a:bodyPr>
          <a:lstStyle>
            <a:lvl1pPr marL="0" indent="0" algn="l">
              <a:buNone/>
              <a:defRPr sz="342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877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77267" y="2651766"/>
            <a:ext cx="14812457" cy="44542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977269" y="7978461"/>
            <a:ext cx="4716932" cy="2228213"/>
          </a:xfrm>
        </p:spPr>
        <p:txBody>
          <a:bodyPr anchor="b">
            <a:noAutofit/>
          </a:bodyPr>
          <a:lstStyle>
            <a:lvl1pPr marL="0" indent="0" algn="ctr">
              <a:lnSpc>
                <a:spcPct val="90000"/>
              </a:lnSpc>
              <a:buNone/>
              <a:defRPr sz="456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8" name="Text Placeholder 3"/>
          <p:cNvSpPr>
            <a:spLocks noGrp="1"/>
          </p:cNvSpPr>
          <p:nvPr>
            <p:ph type="body" sz="half" idx="15"/>
          </p:nvPr>
        </p:nvSpPr>
        <p:spPr>
          <a:xfrm>
            <a:off x="977269" y="10206678"/>
            <a:ext cx="4716932" cy="10575055"/>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9" name="Text Placeholder 4"/>
          <p:cNvSpPr>
            <a:spLocks noGrp="1"/>
          </p:cNvSpPr>
          <p:nvPr>
            <p:ph type="body" sz="quarter" idx="3"/>
          </p:nvPr>
        </p:nvSpPr>
        <p:spPr>
          <a:xfrm>
            <a:off x="6034338" y="7978461"/>
            <a:ext cx="4716932" cy="2228213"/>
          </a:xfrm>
        </p:spPr>
        <p:txBody>
          <a:bodyPr anchor="b">
            <a:noAutofit/>
          </a:bodyPr>
          <a:lstStyle>
            <a:lvl1pPr marL="0" indent="0" algn="ctr">
              <a:lnSpc>
                <a:spcPct val="90000"/>
              </a:lnSpc>
              <a:buNone/>
              <a:defRPr sz="456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10" name="Text Placeholder 3"/>
          <p:cNvSpPr>
            <a:spLocks noGrp="1"/>
          </p:cNvSpPr>
          <p:nvPr>
            <p:ph type="body" sz="half" idx="16"/>
          </p:nvPr>
        </p:nvSpPr>
        <p:spPr>
          <a:xfrm>
            <a:off x="6034336" y="10206678"/>
            <a:ext cx="4716932" cy="10575055"/>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11" name="Text Placeholder 4"/>
          <p:cNvSpPr>
            <a:spLocks noGrp="1"/>
          </p:cNvSpPr>
          <p:nvPr>
            <p:ph type="body" sz="quarter" idx="13"/>
          </p:nvPr>
        </p:nvSpPr>
        <p:spPr>
          <a:xfrm>
            <a:off x="11072792" y="7978461"/>
            <a:ext cx="4716932" cy="2228213"/>
          </a:xfrm>
        </p:spPr>
        <p:txBody>
          <a:bodyPr anchor="b">
            <a:noAutofit/>
          </a:bodyPr>
          <a:lstStyle>
            <a:lvl1pPr marL="0" indent="0" algn="ctr">
              <a:lnSpc>
                <a:spcPct val="90000"/>
              </a:lnSpc>
              <a:buNone/>
              <a:defRPr sz="456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12" name="Text Placeholder 3"/>
          <p:cNvSpPr>
            <a:spLocks noGrp="1"/>
          </p:cNvSpPr>
          <p:nvPr>
            <p:ph type="body" sz="half" idx="17"/>
          </p:nvPr>
        </p:nvSpPr>
        <p:spPr>
          <a:xfrm>
            <a:off x="11072792" y="10206678"/>
            <a:ext cx="4716932" cy="10575055"/>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069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77267" y="2651766"/>
            <a:ext cx="14815558" cy="44542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985872" y="14743697"/>
            <a:ext cx="4716932" cy="2228213"/>
          </a:xfrm>
        </p:spPr>
        <p:txBody>
          <a:bodyPr anchor="b">
            <a:noAutofit/>
          </a:bodyPr>
          <a:lstStyle>
            <a:lvl1pPr marL="0" indent="0" algn="ctr">
              <a:lnSpc>
                <a:spcPct val="90000"/>
              </a:lnSpc>
              <a:buNone/>
              <a:defRPr sz="418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20" name="Picture Placeholder 2"/>
          <p:cNvSpPr>
            <a:spLocks noGrp="1" noChangeAspect="1"/>
          </p:cNvSpPr>
          <p:nvPr>
            <p:ph type="pic" idx="15"/>
          </p:nvPr>
        </p:nvSpPr>
        <p:spPr>
          <a:xfrm>
            <a:off x="977237" y="7978467"/>
            <a:ext cx="4716932" cy="5942003"/>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3040"/>
            </a:lvl1pPr>
            <a:lvl2pPr marL="868680" indent="0">
              <a:buNone/>
              <a:defRPr sz="3040"/>
            </a:lvl2pPr>
            <a:lvl3pPr marL="1737360" indent="0">
              <a:buNone/>
              <a:defRPr sz="3040"/>
            </a:lvl3pPr>
            <a:lvl4pPr marL="2606040" indent="0">
              <a:buNone/>
              <a:defRPr sz="3040"/>
            </a:lvl4pPr>
            <a:lvl5pPr marL="3474720" indent="0">
              <a:buNone/>
              <a:defRPr sz="3040"/>
            </a:lvl5pPr>
            <a:lvl6pPr marL="4343400" indent="0">
              <a:buNone/>
              <a:defRPr sz="3040"/>
            </a:lvl6pPr>
            <a:lvl7pPr marL="5212080" indent="0">
              <a:buNone/>
              <a:defRPr sz="3040"/>
            </a:lvl7pPr>
            <a:lvl8pPr marL="6080760" indent="0">
              <a:buNone/>
              <a:defRPr sz="3040"/>
            </a:lvl8pPr>
            <a:lvl9pPr marL="6949440" indent="0">
              <a:buNone/>
              <a:defRPr sz="3040"/>
            </a:lvl9pPr>
          </a:lstStyle>
          <a:p>
            <a:r>
              <a:rPr lang="en-US" smtClean="0"/>
              <a:t>Click icon to add picture</a:t>
            </a:r>
            <a:endParaRPr lang="en-US" dirty="0"/>
          </a:p>
        </p:txBody>
      </p:sp>
      <p:sp>
        <p:nvSpPr>
          <p:cNvPr id="21" name="Text Placeholder 3"/>
          <p:cNvSpPr>
            <a:spLocks noGrp="1"/>
          </p:cNvSpPr>
          <p:nvPr>
            <p:ph type="body" sz="half" idx="18"/>
          </p:nvPr>
        </p:nvSpPr>
        <p:spPr>
          <a:xfrm>
            <a:off x="985872" y="16971915"/>
            <a:ext cx="4716932" cy="3809823"/>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22" name="Text Placeholder 4"/>
          <p:cNvSpPr>
            <a:spLocks noGrp="1"/>
          </p:cNvSpPr>
          <p:nvPr>
            <p:ph type="body" sz="quarter" idx="3"/>
          </p:nvPr>
        </p:nvSpPr>
        <p:spPr>
          <a:xfrm>
            <a:off x="6038310" y="14743697"/>
            <a:ext cx="4716932" cy="2228213"/>
          </a:xfrm>
        </p:spPr>
        <p:txBody>
          <a:bodyPr anchor="b">
            <a:noAutofit/>
          </a:bodyPr>
          <a:lstStyle>
            <a:lvl1pPr marL="0" indent="0" algn="ctr">
              <a:lnSpc>
                <a:spcPct val="90000"/>
              </a:lnSpc>
              <a:buNone/>
              <a:defRPr sz="418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23" name="Picture Placeholder 2"/>
          <p:cNvSpPr>
            <a:spLocks noGrp="1" noChangeAspect="1"/>
          </p:cNvSpPr>
          <p:nvPr>
            <p:ph type="pic" idx="21"/>
          </p:nvPr>
        </p:nvSpPr>
        <p:spPr>
          <a:xfrm>
            <a:off x="6036298" y="7978466"/>
            <a:ext cx="4716932" cy="5936250"/>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3040"/>
            </a:lvl1pPr>
            <a:lvl2pPr marL="868680" indent="0">
              <a:buNone/>
              <a:defRPr sz="3040"/>
            </a:lvl2pPr>
            <a:lvl3pPr marL="1737360" indent="0">
              <a:buNone/>
              <a:defRPr sz="3040"/>
            </a:lvl3pPr>
            <a:lvl4pPr marL="2606040" indent="0">
              <a:buNone/>
              <a:defRPr sz="3040"/>
            </a:lvl4pPr>
            <a:lvl5pPr marL="3474720" indent="0">
              <a:buNone/>
              <a:defRPr sz="3040"/>
            </a:lvl5pPr>
            <a:lvl6pPr marL="4343400" indent="0">
              <a:buNone/>
              <a:defRPr sz="3040"/>
            </a:lvl6pPr>
            <a:lvl7pPr marL="5212080" indent="0">
              <a:buNone/>
              <a:defRPr sz="3040"/>
            </a:lvl7pPr>
            <a:lvl8pPr marL="6080760" indent="0">
              <a:buNone/>
              <a:defRPr sz="3040"/>
            </a:lvl8pPr>
            <a:lvl9pPr marL="6949440" indent="0">
              <a:buNone/>
              <a:defRPr sz="3040"/>
            </a:lvl9pPr>
          </a:lstStyle>
          <a:p>
            <a:r>
              <a:rPr lang="en-US" smtClean="0"/>
              <a:t>Click icon to add picture</a:t>
            </a:r>
            <a:endParaRPr lang="en-US" dirty="0"/>
          </a:p>
        </p:txBody>
      </p:sp>
      <p:sp>
        <p:nvSpPr>
          <p:cNvPr id="24" name="Text Placeholder 3"/>
          <p:cNvSpPr>
            <a:spLocks noGrp="1"/>
          </p:cNvSpPr>
          <p:nvPr>
            <p:ph type="body" sz="half" idx="19"/>
          </p:nvPr>
        </p:nvSpPr>
        <p:spPr>
          <a:xfrm>
            <a:off x="6036297" y="16971906"/>
            <a:ext cx="4718945" cy="3809827"/>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25" name="Text Placeholder 4"/>
          <p:cNvSpPr>
            <a:spLocks noGrp="1"/>
          </p:cNvSpPr>
          <p:nvPr>
            <p:ph type="body" sz="quarter" idx="13"/>
          </p:nvPr>
        </p:nvSpPr>
        <p:spPr>
          <a:xfrm>
            <a:off x="11070745" y="14743697"/>
            <a:ext cx="4716932" cy="2228213"/>
          </a:xfrm>
        </p:spPr>
        <p:txBody>
          <a:bodyPr anchor="b">
            <a:noAutofit/>
          </a:bodyPr>
          <a:lstStyle>
            <a:lvl1pPr marL="0" indent="0" algn="ctr">
              <a:lnSpc>
                <a:spcPct val="90000"/>
              </a:lnSpc>
              <a:buNone/>
              <a:defRPr sz="418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26" name="Picture Placeholder 2"/>
          <p:cNvSpPr>
            <a:spLocks noGrp="1" noChangeAspect="1"/>
          </p:cNvSpPr>
          <p:nvPr>
            <p:ph type="pic" idx="22"/>
          </p:nvPr>
        </p:nvSpPr>
        <p:spPr>
          <a:xfrm>
            <a:off x="11070567" y="7978457"/>
            <a:ext cx="4716932" cy="59438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3040"/>
            </a:lvl1pPr>
            <a:lvl2pPr marL="868680" indent="0">
              <a:buNone/>
              <a:defRPr sz="3040"/>
            </a:lvl2pPr>
            <a:lvl3pPr marL="1737360" indent="0">
              <a:buNone/>
              <a:defRPr sz="3040"/>
            </a:lvl3pPr>
            <a:lvl4pPr marL="2606040" indent="0">
              <a:buNone/>
              <a:defRPr sz="3040"/>
            </a:lvl4pPr>
            <a:lvl5pPr marL="3474720" indent="0">
              <a:buNone/>
              <a:defRPr sz="3040"/>
            </a:lvl5pPr>
            <a:lvl6pPr marL="4343400" indent="0">
              <a:buNone/>
              <a:defRPr sz="3040"/>
            </a:lvl6pPr>
            <a:lvl7pPr marL="5212080" indent="0">
              <a:buNone/>
              <a:defRPr sz="3040"/>
            </a:lvl7pPr>
            <a:lvl8pPr marL="6080760" indent="0">
              <a:buNone/>
              <a:defRPr sz="3040"/>
            </a:lvl8pPr>
            <a:lvl9pPr marL="6949440" indent="0">
              <a:buNone/>
              <a:defRPr sz="3040"/>
            </a:lvl9pPr>
          </a:lstStyle>
          <a:p>
            <a:r>
              <a:rPr lang="en-US" smtClean="0"/>
              <a:t>Click icon to add picture</a:t>
            </a:r>
            <a:endParaRPr lang="en-US" dirty="0"/>
          </a:p>
        </p:txBody>
      </p:sp>
      <p:sp>
        <p:nvSpPr>
          <p:cNvPr id="27" name="Text Placeholder 3"/>
          <p:cNvSpPr>
            <a:spLocks noGrp="1"/>
          </p:cNvSpPr>
          <p:nvPr>
            <p:ph type="body" sz="half" idx="20"/>
          </p:nvPr>
        </p:nvSpPr>
        <p:spPr>
          <a:xfrm>
            <a:off x="11070567" y="16971898"/>
            <a:ext cx="4716932" cy="3809834"/>
          </a:xfrm>
        </p:spPr>
        <p:txBody>
          <a:bodyPr anchor="t">
            <a:normAutofit/>
          </a:bodyPr>
          <a:lstStyle>
            <a:lvl1pPr marL="0" indent="0" algn="ctr">
              <a:buNone/>
              <a:defRPr sz="2660"/>
            </a:lvl1pPr>
            <a:lvl2pPr marL="868680" indent="0">
              <a:buNone/>
              <a:defRPr sz="2280"/>
            </a:lvl2pPr>
            <a:lvl3pPr marL="1737360" indent="0">
              <a:buNone/>
              <a:defRPr sz="1900"/>
            </a:lvl3pPr>
            <a:lvl4pPr marL="2606040" indent="0">
              <a:buNone/>
              <a:defRPr sz="1710"/>
            </a:lvl4pPr>
            <a:lvl5pPr marL="3474720" indent="0">
              <a:buNone/>
              <a:defRPr sz="1710"/>
            </a:lvl5pPr>
            <a:lvl6pPr marL="4343400" indent="0">
              <a:buNone/>
              <a:defRPr sz="1710"/>
            </a:lvl6pPr>
            <a:lvl7pPr marL="5212080" indent="0">
              <a:buNone/>
              <a:defRPr sz="1710"/>
            </a:lvl7pPr>
            <a:lvl8pPr marL="6080760" indent="0">
              <a:buNone/>
              <a:defRPr sz="1710"/>
            </a:lvl8pPr>
            <a:lvl9pPr marL="6949440" indent="0">
              <a:buNone/>
              <a:defRPr sz="171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942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77267" y="7978465"/>
            <a:ext cx="14812457" cy="12803268"/>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623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62603" y="2651766"/>
            <a:ext cx="3227122" cy="1812996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77268" y="2651766"/>
            <a:ext cx="11263814" cy="18129969"/>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984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77267" y="7978467"/>
            <a:ext cx="14812457" cy="128032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63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7267" y="2651766"/>
            <a:ext cx="14812457" cy="12348150"/>
          </a:xfrm>
        </p:spPr>
        <p:txBody>
          <a:bodyPr anchor="b">
            <a:normAutofit/>
          </a:bodyPr>
          <a:lstStyle>
            <a:lvl1pPr algn="l">
              <a:defRPr sz="10260"/>
            </a:lvl1pPr>
          </a:lstStyle>
          <a:p>
            <a:r>
              <a:rPr lang="en-US" smtClean="0"/>
              <a:t>Click to edit Master title style</a:t>
            </a:r>
            <a:endParaRPr lang="en-US" dirty="0"/>
          </a:p>
        </p:txBody>
      </p:sp>
      <p:sp>
        <p:nvSpPr>
          <p:cNvPr id="3" name="Text Placeholder 2"/>
          <p:cNvSpPr>
            <a:spLocks noGrp="1"/>
          </p:cNvSpPr>
          <p:nvPr>
            <p:ph type="body" idx="1"/>
          </p:nvPr>
        </p:nvSpPr>
        <p:spPr>
          <a:xfrm>
            <a:off x="977267" y="14470099"/>
            <a:ext cx="14812457" cy="6339841"/>
          </a:xfrm>
        </p:spPr>
        <p:txBody>
          <a:bodyPr anchor="t">
            <a:normAutofit/>
          </a:bodyPr>
          <a:lstStyle>
            <a:lvl1pPr marL="0" indent="0" algn="l">
              <a:buNone/>
              <a:defRPr sz="3800">
                <a:solidFill>
                  <a:schemeClr val="bg1">
                    <a:lumMod val="50000"/>
                  </a:schemeClr>
                </a:solidFill>
              </a:defRPr>
            </a:lvl1pPr>
            <a:lvl2pPr marL="868680" indent="0">
              <a:buNone/>
              <a:defRPr sz="3800">
                <a:solidFill>
                  <a:schemeClr val="tx1">
                    <a:tint val="75000"/>
                  </a:schemeClr>
                </a:solidFill>
              </a:defRPr>
            </a:lvl2pPr>
            <a:lvl3pPr marL="1737360" indent="0">
              <a:buNone/>
              <a:defRPr sz="3420">
                <a:solidFill>
                  <a:schemeClr val="tx1">
                    <a:tint val="75000"/>
                  </a:schemeClr>
                </a:solidFill>
              </a:defRPr>
            </a:lvl3pPr>
            <a:lvl4pPr marL="2606040" indent="0">
              <a:buNone/>
              <a:defRPr sz="3040">
                <a:solidFill>
                  <a:schemeClr val="tx1">
                    <a:tint val="75000"/>
                  </a:schemeClr>
                </a:solidFill>
              </a:defRPr>
            </a:lvl4pPr>
            <a:lvl5pPr marL="3474720" indent="0">
              <a:buNone/>
              <a:defRPr sz="3040">
                <a:solidFill>
                  <a:schemeClr val="tx1">
                    <a:tint val="75000"/>
                  </a:schemeClr>
                </a:solidFill>
              </a:defRPr>
            </a:lvl5pPr>
            <a:lvl6pPr marL="4343400" indent="0">
              <a:buNone/>
              <a:defRPr sz="3040">
                <a:solidFill>
                  <a:schemeClr val="tx1">
                    <a:tint val="75000"/>
                  </a:schemeClr>
                </a:solidFill>
              </a:defRPr>
            </a:lvl6pPr>
            <a:lvl7pPr marL="5212080" indent="0">
              <a:buNone/>
              <a:defRPr sz="3040">
                <a:solidFill>
                  <a:schemeClr val="tx1">
                    <a:tint val="75000"/>
                  </a:schemeClr>
                </a:solidFill>
              </a:defRPr>
            </a:lvl7pPr>
            <a:lvl8pPr marL="6080760" indent="0">
              <a:buNone/>
              <a:defRPr sz="3040">
                <a:solidFill>
                  <a:schemeClr val="tx1">
                    <a:tint val="75000"/>
                  </a:schemeClr>
                </a:solidFill>
              </a:defRPr>
            </a:lvl8pPr>
            <a:lvl9pPr marL="6949440" indent="0">
              <a:buNone/>
              <a:defRPr sz="30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4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77267" y="2651760"/>
            <a:ext cx="14815558" cy="4478141"/>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77265" y="7978467"/>
            <a:ext cx="7251418" cy="12803264"/>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8541408" y="7978467"/>
            <a:ext cx="7248318" cy="12803264"/>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447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77267" y="2651760"/>
            <a:ext cx="14812457" cy="447814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05182" y="7978465"/>
            <a:ext cx="6823502" cy="2629310"/>
          </a:xfrm>
        </p:spPr>
        <p:txBody>
          <a:bodyPr anchor="b">
            <a:noAutofit/>
          </a:bodyPr>
          <a:lstStyle>
            <a:lvl1pPr marL="0" indent="0">
              <a:lnSpc>
                <a:spcPct val="90000"/>
              </a:lnSpc>
              <a:buNone/>
              <a:defRPr sz="494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12" name="Content Placeholder 3"/>
          <p:cNvSpPr>
            <a:spLocks noGrp="1"/>
          </p:cNvSpPr>
          <p:nvPr>
            <p:ph sz="quarter" idx="13"/>
          </p:nvPr>
        </p:nvSpPr>
        <p:spPr>
          <a:xfrm>
            <a:off x="977269" y="11065368"/>
            <a:ext cx="7251415" cy="9716361"/>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959147" y="7978465"/>
            <a:ext cx="6833675" cy="2629310"/>
          </a:xfrm>
        </p:spPr>
        <p:txBody>
          <a:bodyPr anchor="b">
            <a:noAutofit/>
          </a:bodyPr>
          <a:lstStyle>
            <a:lvl1pPr marL="0" indent="0">
              <a:lnSpc>
                <a:spcPct val="90000"/>
              </a:lnSpc>
              <a:buNone/>
              <a:defRPr sz="4940" b="0">
                <a:solidFill>
                  <a:schemeClr val="accent1"/>
                </a:solidFill>
              </a:defRPr>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Edit Master text styles</a:t>
            </a:r>
          </a:p>
        </p:txBody>
      </p:sp>
      <p:sp>
        <p:nvSpPr>
          <p:cNvPr id="13" name="Content Placeholder 5"/>
          <p:cNvSpPr>
            <a:spLocks noGrp="1"/>
          </p:cNvSpPr>
          <p:nvPr>
            <p:ph sz="quarter" idx="14"/>
          </p:nvPr>
        </p:nvSpPr>
        <p:spPr>
          <a:xfrm>
            <a:off x="8541407" y="11065368"/>
            <a:ext cx="7251417" cy="9716361"/>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741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50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037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8442" y="2651760"/>
            <a:ext cx="5880776" cy="7823241"/>
          </a:xfrm>
        </p:spPr>
        <p:txBody>
          <a:bodyPr anchor="b">
            <a:normAutofit/>
          </a:bodyPr>
          <a:lstStyle>
            <a:lvl1pPr algn="ctr">
              <a:defRPr sz="6840"/>
            </a:lvl1pPr>
          </a:lstStyle>
          <a:p>
            <a:r>
              <a:rPr lang="en-US" smtClean="0"/>
              <a:t>Click to edit Master title style</a:t>
            </a:r>
            <a:endParaRPr lang="en-US" dirty="0"/>
          </a:p>
        </p:txBody>
      </p:sp>
      <p:sp>
        <p:nvSpPr>
          <p:cNvPr id="10" name="Content Placeholder 2"/>
          <p:cNvSpPr>
            <a:spLocks noGrp="1"/>
          </p:cNvSpPr>
          <p:nvPr>
            <p:ph sz="quarter" idx="13"/>
          </p:nvPr>
        </p:nvSpPr>
        <p:spPr>
          <a:xfrm>
            <a:off x="7190741" y="2651766"/>
            <a:ext cx="8598984" cy="181299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88441" y="10475007"/>
            <a:ext cx="5880777" cy="10306728"/>
          </a:xfrm>
        </p:spPr>
        <p:txBody>
          <a:bodyPr anchor="t">
            <a:normAutofit/>
          </a:bodyPr>
          <a:lstStyle>
            <a:lvl1pPr marL="0" indent="0" algn="ctr">
              <a:buNone/>
              <a:defRPr sz="342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421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7267" y="2651760"/>
            <a:ext cx="8375527" cy="7823241"/>
          </a:xfrm>
        </p:spPr>
        <p:txBody>
          <a:bodyPr anchor="b">
            <a:normAutofit/>
          </a:bodyPr>
          <a:lstStyle>
            <a:lvl1pPr algn="ctr">
              <a:defRPr sz="6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780707" y="6"/>
            <a:ext cx="6009018" cy="19609928"/>
          </a:xfrm>
          <a:ln w="57150" cmpd="thinThick">
            <a:solidFill>
              <a:schemeClr val="bg1">
                <a:lumMod val="50000"/>
              </a:schemeClr>
            </a:solidFill>
            <a:miter lim="800000"/>
          </a:ln>
        </p:spPr>
        <p:txBody>
          <a:bodyPr anchor="t"/>
          <a:lstStyle>
            <a:lvl1pPr marL="0" indent="0" algn="ctr">
              <a:buNone/>
              <a:defRPr sz="6080"/>
            </a:lvl1pPr>
            <a:lvl2pPr marL="868680" indent="0">
              <a:buNone/>
              <a:defRPr sz="5320"/>
            </a:lvl2pPr>
            <a:lvl3pPr marL="1737360" indent="0">
              <a:buNone/>
              <a:defRPr sz="4560"/>
            </a:lvl3pPr>
            <a:lvl4pPr marL="2606040" indent="0">
              <a:buNone/>
              <a:defRPr sz="3800"/>
            </a:lvl4pPr>
            <a:lvl5pPr marL="3474720" indent="0">
              <a:buNone/>
              <a:defRPr sz="3800"/>
            </a:lvl5pPr>
            <a:lvl6pPr marL="4343400" indent="0">
              <a:buNone/>
              <a:defRPr sz="3800"/>
            </a:lvl6pPr>
            <a:lvl7pPr marL="5212080" indent="0">
              <a:buNone/>
              <a:defRPr sz="3800"/>
            </a:lvl7pPr>
            <a:lvl8pPr marL="6080760" indent="0">
              <a:buNone/>
              <a:defRPr sz="3800"/>
            </a:lvl8pPr>
            <a:lvl9pPr marL="6949440" indent="0">
              <a:buNone/>
              <a:defRPr sz="3800"/>
            </a:lvl9pPr>
          </a:lstStyle>
          <a:p>
            <a:r>
              <a:rPr lang="en-US" smtClean="0"/>
              <a:t>Click icon to add picture</a:t>
            </a:r>
            <a:endParaRPr lang="en-US" dirty="0"/>
          </a:p>
        </p:txBody>
      </p:sp>
      <p:sp>
        <p:nvSpPr>
          <p:cNvPr id="4" name="Text Placeholder 3"/>
          <p:cNvSpPr>
            <a:spLocks noGrp="1"/>
          </p:cNvSpPr>
          <p:nvPr>
            <p:ph type="body" sz="half" idx="2"/>
          </p:nvPr>
        </p:nvSpPr>
        <p:spPr>
          <a:xfrm>
            <a:off x="977268" y="10475007"/>
            <a:ext cx="8375525" cy="9134927"/>
          </a:xfrm>
        </p:spPr>
        <p:txBody>
          <a:bodyPr anchor="t">
            <a:normAutofit/>
          </a:bodyPr>
          <a:lstStyle>
            <a:lvl1pPr marL="0" indent="0" algn="ctr">
              <a:buNone/>
              <a:defRPr sz="342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512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7373600" cy="26517600"/>
          </a:xfrm>
          <a:prstGeom prst="rect">
            <a:avLst/>
          </a:prstGeom>
        </p:spPr>
      </p:pic>
      <p:grpSp>
        <p:nvGrpSpPr>
          <p:cNvPr id="10" name="Group 9"/>
          <p:cNvGrpSpPr/>
          <p:nvPr/>
        </p:nvGrpSpPr>
        <p:grpSpPr>
          <a:xfrm>
            <a:off x="-36190" y="6"/>
            <a:ext cx="17107625" cy="25690447"/>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977267" y="2651766"/>
            <a:ext cx="14815558" cy="44542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77267" y="7978467"/>
            <a:ext cx="14815558" cy="1280326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99768" y="22261692"/>
            <a:ext cx="5393055" cy="1927417"/>
          </a:xfrm>
          <a:prstGeom prst="rect">
            <a:avLst/>
          </a:prstGeom>
        </p:spPr>
        <p:txBody>
          <a:bodyPr vert="horz" lIns="91440" tIns="45720" rIns="91440" bIns="45720" rtlCol="0" anchor="ctr"/>
          <a:lstStyle>
            <a:lvl1pPr algn="r">
              <a:defRPr sz="5320" cap="all" baseline="0">
                <a:solidFill>
                  <a:schemeClr val="accent1">
                    <a:lumMod val="50000"/>
                  </a:schemeClr>
                </a:solidFill>
              </a:defRPr>
            </a:lvl1pPr>
          </a:lstStyle>
          <a:p>
            <a:fld id="{48A87A34-81AB-432B-8DAE-1953F412C126}" type="datetimeFigureOut">
              <a:rPr lang="en-US" smtClean="0"/>
              <a:pPr/>
              <a:t>2/4/2025</a:t>
            </a:fld>
            <a:endParaRPr lang="en-US" dirty="0"/>
          </a:p>
        </p:txBody>
      </p:sp>
      <p:sp>
        <p:nvSpPr>
          <p:cNvPr id="5" name="Footer Placeholder 4"/>
          <p:cNvSpPr>
            <a:spLocks noGrp="1"/>
          </p:cNvSpPr>
          <p:nvPr>
            <p:ph type="ftr" sz="quarter" idx="3"/>
          </p:nvPr>
        </p:nvSpPr>
        <p:spPr>
          <a:xfrm>
            <a:off x="977268" y="22261692"/>
            <a:ext cx="7837099" cy="1927417"/>
          </a:xfrm>
          <a:prstGeom prst="rect">
            <a:avLst/>
          </a:prstGeom>
        </p:spPr>
        <p:txBody>
          <a:bodyPr vert="horz" lIns="91440" tIns="45720" rIns="91440" bIns="45720" rtlCol="0" anchor="ctr"/>
          <a:lstStyle>
            <a:lvl1pPr algn="l">
              <a:defRPr sz="532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959148" y="22261692"/>
            <a:ext cx="1292741" cy="1927417"/>
          </a:xfrm>
          <a:prstGeom prst="rect">
            <a:avLst/>
          </a:prstGeom>
        </p:spPr>
        <p:txBody>
          <a:bodyPr vert="horz" lIns="91440" tIns="45720" rIns="91440" bIns="45720" rtlCol="0" anchor="ctr"/>
          <a:lstStyle>
            <a:lvl1pPr algn="ctr">
              <a:defRPr sz="532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244570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1737360" rtl="0" eaLnBrk="1" latinLnBrk="0" hangingPunct="1">
        <a:lnSpc>
          <a:spcPct val="90000"/>
        </a:lnSpc>
        <a:spcBef>
          <a:spcPct val="0"/>
        </a:spcBef>
        <a:buNone/>
        <a:defRPr sz="8360" kern="1200" cap="all" baseline="0">
          <a:solidFill>
            <a:schemeClr val="accent1"/>
          </a:solidFill>
          <a:effectLst/>
          <a:latin typeface="+mj-lt"/>
          <a:ea typeface="+mj-ea"/>
          <a:cs typeface="+mj-cs"/>
        </a:defRPr>
      </a:lvl1pPr>
    </p:titleStyle>
    <p:bodyStyle>
      <a:lvl1pPr marL="434340" indent="-434340" algn="l" defTabSz="1737360" rtl="0" eaLnBrk="1" latinLnBrk="0" hangingPunct="1">
        <a:lnSpc>
          <a:spcPct val="120000"/>
        </a:lnSpc>
        <a:spcBef>
          <a:spcPts val="1900"/>
        </a:spcBef>
        <a:buClr>
          <a:schemeClr val="accent1"/>
        </a:buClr>
        <a:buSzPct val="160000"/>
        <a:buFont typeface="Arial" panose="020B0604020202020204" pitchFamily="34" charset="0"/>
        <a:buChar char="•"/>
        <a:defRPr sz="3800" kern="1200" cap="all" baseline="0">
          <a:solidFill>
            <a:schemeClr val="tx1"/>
          </a:solidFill>
          <a:effectLst/>
          <a:latin typeface="+mn-lt"/>
          <a:ea typeface="+mn-ea"/>
          <a:cs typeface="+mn-cs"/>
        </a:defRPr>
      </a:lvl1pPr>
      <a:lvl2pPr marL="130302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3420" kern="1200" cap="all" baseline="0">
          <a:solidFill>
            <a:schemeClr val="tx1"/>
          </a:solidFill>
          <a:effectLst/>
          <a:latin typeface="+mn-lt"/>
          <a:ea typeface="+mn-ea"/>
          <a:cs typeface="+mn-cs"/>
        </a:defRPr>
      </a:lvl2pPr>
      <a:lvl3pPr marL="217170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3040" kern="1200" cap="all" baseline="0">
          <a:solidFill>
            <a:schemeClr val="tx1"/>
          </a:solidFill>
          <a:effectLst/>
          <a:latin typeface="+mn-lt"/>
          <a:ea typeface="+mn-ea"/>
          <a:cs typeface="+mn-cs"/>
        </a:defRPr>
      </a:lvl3pPr>
      <a:lvl4pPr marL="304038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4pPr>
      <a:lvl5pPr marL="390906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5pPr>
      <a:lvl6pPr marL="477774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6pPr>
      <a:lvl7pPr marL="564642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7pPr>
      <a:lvl8pPr marL="651510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8pPr>
      <a:lvl9pPr marL="7383780" indent="-434340" algn="l" defTabSz="1737360" rtl="0" eaLnBrk="1" latinLnBrk="0" hangingPunct="1">
        <a:lnSpc>
          <a:spcPct val="120000"/>
        </a:lnSpc>
        <a:spcBef>
          <a:spcPts val="950"/>
        </a:spcBef>
        <a:buClr>
          <a:schemeClr val="accent1"/>
        </a:buClr>
        <a:buSzPct val="160000"/>
        <a:buFont typeface="Arial" panose="020B0604020202020204" pitchFamily="34" charset="0"/>
        <a:buChar char="•"/>
        <a:defRPr sz="2660" kern="1200" cap="all" baseline="0">
          <a:solidFill>
            <a:schemeClr val="tx1"/>
          </a:solidFill>
          <a:effectLst/>
          <a:latin typeface="+mn-lt"/>
          <a:ea typeface="+mn-ea"/>
          <a:cs typeface="+mn-cs"/>
        </a:defRPr>
      </a:lvl9pPr>
    </p:bodyStyle>
    <p:otherStyle>
      <a:defPPr>
        <a:defRPr lang="en-US"/>
      </a:defPPr>
      <a:lvl1pPr marL="0" algn="l" defTabSz="1737360" rtl="0" eaLnBrk="1" latinLnBrk="0" hangingPunct="1">
        <a:defRPr sz="3420" kern="1200">
          <a:solidFill>
            <a:schemeClr val="tx1"/>
          </a:solidFill>
          <a:latin typeface="+mn-lt"/>
          <a:ea typeface="+mn-ea"/>
          <a:cs typeface="+mn-cs"/>
        </a:defRPr>
      </a:lvl1pPr>
      <a:lvl2pPr marL="868680" algn="l" defTabSz="1737360" rtl="0" eaLnBrk="1" latinLnBrk="0" hangingPunct="1">
        <a:defRPr sz="3420" kern="1200">
          <a:solidFill>
            <a:schemeClr val="tx1"/>
          </a:solidFill>
          <a:latin typeface="+mn-lt"/>
          <a:ea typeface="+mn-ea"/>
          <a:cs typeface="+mn-cs"/>
        </a:defRPr>
      </a:lvl2pPr>
      <a:lvl3pPr marL="1737360" algn="l" defTabSz="1737360" rtl="0" eaLnBrk="1" latinLnBrk="0" hangingPunct="1">
        <a:defRPr sz="3420" kern="1200">
          <a:solidFill>
            <a:schemeClr val="tx1"/>
          </a:solidFill>
          <a:latin typeface="+mn-lt"/>
          <a:ea typeface="+mn-ea"/>
          <a:cs typeface="+mn-cs"/>
        </a:defRPr>
      </a:lvl3pPr>
      <a:lvl4pPr marL="2606040" algn="l" defTabSz="1737360" rtl="0" eaLnBrk="1" latinLnBrk="0" hangingPunct="1">
        <a:defRPr sz="3420" kern="1200">
          <a:solidFill>
            <a:schemeClr val="tx1"/>
          </a:solidFill>
          <a:latin typeface="+mn-lt"/>
          <a:ea typeface="+mn-ea"/>
          <a:cs typeface="+mn-cs"/>
        </a:defRPr>
      </a:lvl4pPr>
      <a:lvl5pPr marL="3474720" algn="l" defTabSz="1737360" rtl="0" eaLnBrk="1" latinLnBrk="0" hangingPunct="1">
        <a:defRPr sz="3420" kern="1200">
          <a:solidFill>
            <a:schemeClr val="tx1"/>
          </a:solidFill>
          <a:latin typeface="+mn-lt"/>
          <a:ea typeface="+mn-ea"/>
          <a:cs typeface="+mn-cs"/>
        </a:defRPr>
      </a:lvl5pPr>
      <a:lvl6pPr marL="4343400" algn="l" defTabSz="1737360" rtl="0" eaLnBrk="1" latinLnBrk="0" hangingPunct="1">
        <a:defRPr sz="3420" kern="1200">
          <a:solidFill>
            <a:schemeClr val="tx1"/>
          </a:solidFill>
          <a:latin typeface="+mn-lt"/>
          <a:ea typeface="+mn-ea"/>
          <a:cs typeface="+mn-cs"/>
        </a:defRPr>
      </a:lvl6pPr>
      <a:lvl7pPr marL="5212080" algn="l" defTabSz="1737360" rtl="0" eaLnBrk="1" latinLnBrk="0" hangingPunct="1">
        <a:defRPr sz="3420" kern="1200">
          <a:solidFill>
            <a:schemeClr val="tx1"/>
          </a:solidFill>
          <a:latin typeface="+mn-lt"/>
          <a:ea typeface="+mn-ea"/>
          <a:cs typeface="+mn-cs"/>
        </a:defRPr>
      </a:lvl7pPr>
      <a:lvl8pPr marL="6080760" algn="l" defTabSz="1737360" rtl="0" eaLnBrk="1" latinLnBrk="0" hangingPunct="1">
        <a:defRPr sz="3420" kern="1200">
          <a:solidFill>
            <a:schemeClr val="tx1"/>
          </a:solidFill>
          <a:latin typeface="+mn-lt"/>
          <a:ea typeface="+mn-ea"/>
          <a:cs typeface="+mn-cs"/>
        </a:defRPr>
      </a:lvl8pPr>
      <a:lvl9pPr marL="6949440" algn="l" defTabSz="1737360" rtl="0" eaLnBrk="1" latinLnBrk="0" hangingPunct="1">
        <a:defRPr sz="3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rot="21331906">
            <a:off x="848166" y="1047215"/>
            <a:ext cx="13385185" cy="9702562"/>
          </a:xfrm>
          <a:prstGeom prst="rect">
            <a:avLst/>
          </a:prstGeom>
        </p:spPr>
      </p:pic>
      <p:sp>
        <p:nvSpPr>
          <p:cNvPr id="2" name="Title 1"/>
          <p:cNvSpPr>
            <a:spLocks noGrp="1"/>
          </p:cNvSpPr>
          <p:nvPr>
            <p:ph type="ctrTitle"/>
          </p:nvPr>
        </p:nvSpPr>
        <p:spPr>
          <a:xfrm rot="21282704">
            <a:off x="285677" y="7048836"/>
            <a:ext cx="14313696" cy="2878541"/>
          </a:xfrm>
        </p:spPr>
        <p:txBody>
          <a:bodyPr/>
          <a:lstStyle/>
          <a:p>
            <a:r>
              <a:rPr lang="fa-IR" dirty="0" smtClean="0">
                <a:solidFill>
                  <a:schemeClr val="tx1"/>
                </a:solidFill>
                <a:cs typeface="B Titr" panose="00000700000000000000" pitchFamily="2" charset="-78"/>
              </a:rPr>
              <a:t>جشنواره کارآفرینی</a:t>
            </a:r>
            <a:endParaRPr lang="en-US" dirty="0">
              <a:solidFill>
                <a:schemeClr val="tx1"/>
              </a:solidFill>
              <a:cs typeface="B Titr" panose="00000700000000000000" pitchFamily="2" charset="-78"/>
            </a:endParaRPr>
          </a:p>
        </p:txBody>
      </p:sp>
      <p:sp>
        <p:nvSpPr>
          <p:cNvPr id="3" name="Subtitle 2"/>
          <p:cNvSpPr>
            <a:spLocks noGrp="1"/>
          </p:cNvSpPr>
          <p:nvPr>
            <p:ph type="subTitle" idx="1"/>
          </p:nvPr>
        </p:nvSpPr>
        <p:spPr>
          <a:xfrm rot="21373067">
            <a:off x="1015098" y="10016251"/>
            <a:ext cx="14272914" cy="2127954"/>
          </a:xfrm>
        </p:spPr>
        <p:txBody>
          <a:bodyPr/>
          <a:lstStyle/>
          <a:p>
            <a:r>
              <a:rPr lang="fa-IR" sz="4000" dirty="0" smtClean="0">
                <a:solidFill>
                  <a:schemeClr val="tx1"/>
                </a:solidFill>
                <a:cs typeface="B Titr" panose="00000700000000000000" pitchFamily="2" charset="-78"/>
              </a:rPr>
              <a:t>کسب در آمد- خرج و برج- پس انداز- سرمایه گذاری- بخشش -</a:t>
            </a:r>
            <a:r>
              <a:rPr lang="fa-IR" sz="4000" dirty="0">
                <a:solidFill>
                  <a:schemeClr val="tx1"/>
                </a:solidFill>
                <a:cs typeface="B Titr" panose="00000700000000000000" pitchFamily="2" charset="-78"/>
              </a:rPr>
              <a:t> </a:t>
            </a:r>
            <a:r>
              <a:rPr lang="fa-IR" sz="4000" dirty="0" smtClean="0">
                <a:solidFill>
                  <a:schemeClr val="tx1"/>
                </a:solidFill>
                <a:cs typeface="B Titr" panose="00000700000000000000" pitchFamily="2" charset="-78"/>
              </a:rPr>
              <a:t>وام/بدهی</a:t>
            </a:r>
            <a:endParaRPr lang="en-US" sz="4000" dirty="0">
              <a:solidFill>
                <a:schemeClr val="tx1"/>
              </a:solidFill>
              <a:cs typeface="B Titr" panose="00000700000000000000" pitchFamily="2" charset="-78"/>
            </a:endParaRPr>
          </a:p>
        </p:txBody>
      </p:sp>
      <p:sp>
        <p:nvSpPr>
          <p:cNvPr id="4" name="Title 3"/>
          <p:cNvSpPr txBox="1">
            <a:spLocks/>
          </p:cNvSpPr>
          <p:nvPr/>
        </p:nvSpPr>
        <p:spPr>
          <a:xfrm rot="21287019">
            <a:off x="355291" y="1737366"/>
            <a:ext cx="14815558" cy="4454265"/>
          </a:xfrm>
          <a:prstGeom prst="rect">
            <a:avLst/>
          </a:prstGeom>
        </p:spPr>
        <p:txBody>
          <a:bodyPr vert="horz" lIns="91440" tIns="45720" rIns="91440" bIns="45720" rtlCol="0" anchor="b">
            <a:normAutofit/>
          </a:bodyPr>
          <a:lstStyle>
            <a:lvl1pPr algn="r" defTabSz="1737360" rtl="0" eaLnBrk="1" latinLnBrk="0" hangingPunct="1">
              <a:lnSpc>
                <a:spcPct val="90000"/>
              </a:lnSpc>
              <a:spcBef>
                <a:spcPct val="0"/>
              </a:spcBef>
              <a:buNone/>
              <a:defRPr sz="13680" kern="1200" cap="all" baseline="0">
                <a:solidFill>
                  <a:schemeClr val="accent1"/>
                </a:solidFill>
                <a:effectLst/>
                <a:latin typeface="+mj-lt"/>
                <a:ea typeface="+mj-ea"/>
                <a:cs typeface="+mj-cs"/>
              </a:defRPr>
            </a:lvl1pPr>
          </a:lstStyle>
          <a:p>
            <a:pPr algn="ctr" rtl="1"/>
            <a:r>
              <a:rPr lang="fa-IR" dirty="0" smtClean="0">
                <a:cs typeface="B Titr" panose="00000700000000000000" pitchFamily="2" charset="-78"/>
              </a:rPr>
              <a:t>آموزش سواد مالی به هدف آموزان</a:t>
            </a:r>
            <a:endParaRPr lang="en-US" dirty="0">
              <a:cs typeface="B Titr" panose="00000700000000000000" pitchFamily="2" charset="-78"/>
            </a:endParaRPr>
          </a:p>
        </p:txBody>
      </p:sp>
      <p:grpSp>
        <p:nvGrpSpPr>
          <p:cNvPr id="5" name="Group 4"/>
          <p:cNvGrpSpPr/>
          <p:nvPr/>
        </p:nvGrpSpPr>
        <p:grpSpPr>
          <a:xfrm rot="21231498">
            <a:off x="6977607" y="18834857"/>
            <a:ext cx="8768246" cy="2589410"/>
            <a:chOff x="-9150" y="5880194"/>
            <a:chExt cx="3730496" cy="1131811"/>
          </a:xfrm>
        </p:grpSpPr>
        <p:sp>
          <p:nvSpPr>
            <p:cNvPr id="6" name="TextBox 5"/>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7" name="Group 6"/>
            <p:cNvGrpSpPr/>
            <p:nvPr/>
          </p:nvGrpSpPr>
          <p:grpSpPr>
            <a:xfrm>
              <a:off x="-9150" y="5880194"/>
              <a:ext cx="3730496" cy="1131811"/>
              <a:chOff x="-9150" y="5880194"/>
              <a:chExt cx="3730496" cy="1131811"/>
            </a:xfrm>
          </p:grpSpPr>
          <p:pic>
            <p:nvPicPr>
              <p:cNvPr id="8" name="Picture 7">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9" name="Straight Connector 8"/>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0"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rot="21287383">
            <a:off x="2339096" y="11042486"/>
            <a:ext cx="10877160" cy="6922889"/>
          </a:xfrm>
          <a:prstGeom prst="rect">
            <a:avLst/>
          </a:prstGeom>
        </p:spPr>
      </p:pic>
      <p:sp>
        <p:nvSpPr>
          <p:cNvPr id="14" name="Rectangle 13"/>
          <p:cNvSpPr/>
          <p:nvPr/>
        </p:nvSpPr>
        <p:spPr>
          <a:xfrm rot="21216469">
            <a:off x="254203" y="2035596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345059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pic>
        <p:nvPicPr>
          <p:cNvPr id="2052" name="Picture 4" descr="طراحی پوستر سواد مالی : طراحی گرافیک : مرکز طراحی اسپیرا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281" y="861712"/>
            <a:ext cx="14735906" cy="2082813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902464" y="1208709"/>
            <a:ext cx="12296934" cy="1569660"/>
          </a:xfrm>
          <a:prstGeom prst="rect">
            <a:avLst/>
          </a:prstGeom>
        </p:spPr>
        <p:txBody>
          <a:bodyPr wrap="square">
            <a:spAutoFit/>
          </a:bodyPr>
          <a:lstStyle/>
          <a:p>
            <a:r>
              <a:rPr lang="fa-IR" sz="9600" dirty="0" smtClean="0">
                <a:cs typeface="B Titr" panose="00000700000000000000" pitchFamily="2" charset="-78"/>
              </a:rPr>
              <a:t>جشنواره کارآفرینی</a:t>
            </a:r>
            <a:endParaRPr lang="en-US" sz="9600" dirty="0"/>
          </a:p>
        </p:txBody>
      </p:sp>
      <p:sp>
        <p:nvSpPr>
          <p:cNvPr id="22" name="Rectangle 21"/>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38324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93943" y="9906918"/>
            <a:ext cx="16490542" cy="11704736"/>
          </a:xfrm>
          <a:prstGeom prst="rect">
            <a:avLst/>
          </a:prstGeom>
        </p:spPr>
      </p:pic>
      <p:sp>
        <p:nvSpPr>
          <p:cNvPr id="4" name="Content Placeholder 3"/>
          <p:cNvSpPr>
            <a:spLocks noGrp="1"/>
          </p:cNvSpPr>
          <p:nvPr>
            <p:ph sz="quarter" idx="14"/>
          </p:nvPr>
        </p:nvSpPr>
        <p:spPr>
          <a:xfrm>
            <a:off x="844061" y="11825834"/>
            <a:ext cx="15527156" cy="9451552"/>
          </a:xfrm>
        </p:spPr>
        <p:txBody>
          <a:bodyPr>
            <a:noAutofit/>
          </a:bodyPr>
          <a:lstStyle/>
          <a:p>
            <a:pPr algn="justLow" rtl="1"/>
            <a:r>
              <a:rPr lang="fa-IR" sz="4800" dirty="0">
                <a:cs typeface="B Titr" panose="00000700000000000000" pitchFamily="2" charset="-78"/>
              </a:rPr>
              <a:t>یکی از مهم‌ترین اهداف تربیت فرزندان آماده کردن آن‌ها برای زندگی مستقل از والدین است</a:t>
            </a:r>
            <a:r>
              <a:rPr lang="fa-IR" sz="4800" dirty="0" smtClean="0">
                <a:cs typeface="B Titr" panose="00000700000000000000" pitchFamily="2" charset="-78"/>
              </a:rPr>
              <a:t>.</a:t>
            </a:r>
          </a:p>
          <a:p>
            <a:pPr algn="justLow" rtl="1"/>
            <a:r>
              <a:rPr lang="fa-IR" sz="4800" dirty="0" smtClean="0">
                <a:cs typeface="B Titr" panose="00000700000000000000" pitchFamily="2" charset="-78"/>
              </a:rPr>
              <a:t>خانه و مدرسه </a:t>
            </a:r>
            <a:r>
              <a:rPr lang="fa-IR" sz="4800" dirty="0">
                <a:cs typeface="B Titr" panose="00000700000000000000" pitchFamily="2" charset="-78"/>
              </a:rPr>
              <a:t>با آموزش مسائلی مانند شیوه‌های کسب درآمد، پس‌انداز، سرمایه‌گذاری، بودجه‌بندی و موارد دیگری از این دست می‌توانند مهارت‌های سواد مالی را به فرزندان خود آموخته و از امنیت مالی آن‌ها در آینده اطمینان حاصل کنند. </a:t>
            </a:r>
            <a:endParaRPr lang="fa-IR" sz="4800" dirty="0" smtClean="0">
              <a:cs typeface="B Titr" panose="00000700000000000000" pitchFamily="2" charset="-78"/>
            </a:endParaRPr>
          </a:p>
          <a:p>
            <a:pPr marL="0" indent="0" algn="justLow" rtl="1">
              <a:buNone/>
            </a:pPr>
            <a:r>
              <a:rPr lang="fa-IR" sz="4800" dirty="0" smtClean="0">
                <a:solidFill>
                  <a:srgbClr val="0070C0"/>
                </a:solidFill>
                <a:cs typeface="B Titr" panose="00000700000000000000" pitchFamily="2" charset="-78"/>
              </a:rPr>
              <a:t>#آینده- را- باهدف-باید-ساخت</a:t>
            </a:r>
            <a:endParaRPr lang="fa-IR" sz="4800" dirty="0">
              <a:solidFill>
                <a:srgbClr val="0070C0"/>
              </a:solidFill>
              <a:cs typeface="B Titr" panose="00000700000000000000" pitchFamily="2" charset="-78"/>
            </a:endParaRPr>
          </a:p>
          <a:p>
            <a:pPr algn="justLow" rtl="1"/>
            <a:r>
              <a:rPr lang="fa-IR" sz="4800" dirty="0">
                <a:cs typeface="B Titr" panose="00000700000000000000" pitchFamily="2" charset="-78"/>
              </a:rPr>
              <a:t> </a:t>
            </a:r>
            <a:r>
              <a:rPr lang="fa-IR" sz="4800" dirty="0" smtClean="0">
                <a:cs typeface="B Titr" panose="00000700000000000000" pitchFamily="2" charset="-78"/>
              </a:rPr>
              <a:t>ما در </a:t>
            </a:r>
            <a:r>
              <a:rPr lang="fa-IR" sz="4800" dirty="0" smtClean="0">
                <a:solidFill>
                  <a:schemeClr val="accent1">
                    <a:lumMod val="75000"/>
                  </a:schemeClr>
                </a:solidFill>
                <a:cs typeface="B Titr" panose="00000700000000000000" pitchFamily="2" charset="-78"/>
              </a:rPr>
              <a:t>مجتمع هدف </a:t>
            </a:r>
            <a:r>
              <a:rPr lang="fa-IR" sz="4800" dirty="0" smtClean="0">
                <a:cs typeface="B Titr" panose="00000700000000000000" pitchFamily="2" charset="-78"/>
              </a:rPr>
              <a:t>بستری تحت عنوان جشنواره کارآفرینی مهیا کرده ایم و هدف آموزان بنا به تفاوت فردی خود از این جشنواره بهره و حظ کافی را خواهند برد.</a:t>
            </a:r>
            <a:endParaRPr lang="fa-IR" sz="4800" dirty="0">
              <a:cs typeface="B Titr" panose="00000700000000000000" pitchFamily="2" charset="-78"/>
            </a:endParaRPr>
          </a:p>
          <a:p>
            <a:pPr algn="justLow" rtl="1"/>
            <a:endParaRPr lang="en-US" sz="4800" dirty="0">
              <a:cs typeface="B Titr" panose="00000700000000000000" pitchFamily="2" charset="-78"/>
            </a:endParaRPr>
          </a:p>
        </p:txBody>
      </p:sp>
      <p:sp>
        <p:nvSpPr>
          <p:cNvPr id="5" name="Title 3"/>
          <p:cNvSpPr>
            <a:spLocks noGrp="1"/>
          </p:cNvSpPr>
          <p:nvPr>
            <p:ph type="title"/>
          </p:nvPr>
        </p:nvSpPr>
        <p:spPr>
          <a:xfrm>
            <a:off x="1133629" y="1139483"/>
            <a:ext cx="14815558" cy="4478141"/>
          </a:xfrm>
        </p:spPr>
        <p:txBody>
          <a:bodyPr/>
          <a:lstStyle/>
          <a:p>
            <a:pPr algn="ctr" rtl="1"/>
            <a:r>
              <a:rPr lang="fa-IR" dirty="0" smtClean="0">
                <a:cs typeface="B Titr" panose="00000700000000000000" pitchFamily="2" charset="-78"/>
              </a:rPr>
              <a:t>تعامل خانه و مدرسه در تربیت سواد مالی هدف آموزان</a:t>
            </a:r>
            <a:endParaRPr lang="en-US" dirty="0">
              <a:cs typeface="B Titr" panose="00000700000000000000" pitchFamily="2" charset="-78"/>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977691" y="5045446"/>
            <a:ext cx="12418428" cy="6780388"/>
          </a:xfrm>
          <a:prstGeom prst="rect">
            <a:avLst/>
          </a:prstGeom>
        </p:spPr>
      </p:pic>
      <p:cxnSp>
        <p:nvCxnSpPr>
          <p:cNvPr id="10" name="Straight Connector 9"/>
          <p:cNvCxnSpPr/>
          <p:nvPr/>
        </p:nvCxnSpPr>
        <p:spPr>
          <a:xfrm>
            <a:off x="1133629" y="5045446"/>
            <a:ext cx="14411171"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sp>
        <p:nvSpPr>
          <p:cNvPr id="18" name="Rectangle 17"/>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178486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580231" y="9093665"/>
            <a:ext cx="15719274" cy="11157302"/>
          </a:xfrm>
          <a:prstGeom prst="rect">
            <a:avLst/>
          </a:prstGeom>
        </p:spPr>
      </p:pic>
      <p:sp>
        <p:nvSpPr>
          <p:cNvPr id="4" name="Content Placeholder 3"/>
          <p:cNvSpPr>
            <a:spLocks noGrp="1"/>
          </p:cNvSpPr>
          <p:nvPr>
            <p:ph sz="quarter" idx="14"/>
          </p:nvPr>
        </p:nvSpPr>
        <p:spPr>
          <a:xfrm>
            <a:off x="422030" y="12307916"/>
            <a:ext cx="15527156" cy="5050549"/>
          </a:xfrm>
        </p:spPr>
        <p:txBody>
          <a:bodyPr>
            <a:noAutofit/>
          </a:bodyPr>
          <a:lstStyle/>
          <a:p>
            <a:pPr algn="justLow" rtl="1"/>
            <a:r>
              <a:rPr lang="fa-IR" sz="4800" dirty="0" smtClean="0">
                <a:cs typeface="B Titr" panose="00000700000000000000" pitchFamily="2" charset="-78"/>
              </a:rPr>
              <a:t>طبق تعریف بالا برخورداری از دانش و توانایی  به عنوان مقدمه ای بر مدیریت مالی را می توان چنین تعبیر کرد: </a:t>
            </a:r>
          </a:p>
          <a:p>
            <a:pPr marL="0" indent="0" algn="justLow" rtl="1">
              <a:buNone/>
            </a:pPr>
            <a:r>
              <a:rPr lang="fa-IR" sz="4800" dirty="0" smtClean="0">
                <a:cs typeface="B Titr" panose="00000700000000000000" pitchFamily="2" charset="-78"/>
              </a:rPr>
              <a:t>دانش قیاس، تفکر نقاد، قدرت نه گفتن، مهارت انتخاب کردن، پیامد انتخاب ، اندیشیدن و مهارت تفکر، شناخت پول،  دانش چهار عمل اصلی ریاضی، مفهوم کسر، درصد و حساب و کتاب  و...</a:t>
            </a:r>
          </a:p>
          <a:p>
            <a:pPr marL="0" indent="0" algn="justLow" rtl="1">
              <a:buNone/>
            </a:pPr>
            <a:endParaRPr lang="fa-IR" sz="4800" dirty="0" smtClean="0">
              <a:cs typeface="B Titr" panose="00000700000000000000" pitchFamily="2" charset="-78"/>
            </a:endParaRPr>
          </a:p>
        </p:txBody>
      </p:sp>
      <p:sp>
        <p:nvSpPr>
          <p:cNvPr id="5" name="Title 3"/>
          <p:cNvSpPr>
            <a:spLocks noGrp="1"/>
          </p:cNvSpPr>
          <p:nvPr>
            <p:ph type="title"/>
          </p:nvPr>
        </p:nvSpPr>
        <p:spPr>
          <a:xfrm>
            <a:off x="1133628" y="8255162"/>
            <a:ext cx="14815558" cy="4478141"/>
          </a:xfrm>
        </p:spPr>
        <p:txBody>
          <a:bodyPr/>
          <a:lstStyle/>
          <a:p>
            <a:pPr algn="ctr" rtl="1"/>
            <a:r>
              <a:rPr lang="fa-IR" sz="7200" b="1" dirty="0" smtClean="0">
                <a:cs typeface="B Titr" panose="00000700000000000000" pitchFamily="2" charset="-78"/>
              </a:rPr>
              <a:t>برخورداری </a:t>
            </a:r>
            <a:r>
              <a:rPr lang="fa-IR" sz="7200" b="1" dirty="0">
                <a:cs typeface="B Titr" panose="00000700000000000000" pitchFamily="2" charset="-78"/>
              </a:rPr>
              <a:t>از دانش و توانایی لازم برای مدیریت منابع مالی با کارایی بالا و در جهت تضمین رفاه در طول زندگی </a:t>
            </a:r>
            <a:endParaRPr lang="fa-IR" sz="7200" dirty="0">
              <a:cs typeface="B Titr" panose="00000700000000000000" pitchFamily="2" charset="-78"/>
            </a:endParaRPr>
          </a:p>
        </p:txBody>
      </p:sp>
      <p:cxnSp>
        <p:nvCxnSpPr>
          <p:cNvPr id="10" name="Straight Connector 9"/>
          <p:cNvCxnSpPr/>
          <p:nvPr/>
        </p:nvCxnSpPr>
        <p:spPr>
          <a:xfrm>
            <a:off x="1133629" y="5045446"/>
            <a:ext cx="14411171"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pic>
        <p:nvPicPr>
          <p:cNvPr id="3" name="Picture 2"/>
          <p:cNvPicPr>
            <a:picLocks noChangeAspect="1"/>
          </p:cNvPicPr>
          <p:nvPr/>
        </p:nvPicPr>
        <p:blipFill>
          <a:blip r:embed="rId3"/>
          <a:stretch>
            <a:fillRect/>
          </a:stretch>
        </p:blipFill>
        <p:spPr>
          <a:xfrm>
            <a:off x="2212414" y="1174716"/>
            <a:ext cx="12192000" cy="6858000"/>
          </a:xfrm>
          <a:prstGeom prst="rect">
            <a:avLst/>
          </a:prstGeom>
          <a:ln w="88900" cap="sq" cmpd="thickThin">
            <a:solidFill>
              <a:srgbClr val="C00000"/>
            </a:solidFill>
            <a:prstDash val="solid"/>
            <a:miter lim="800000"/>
          </a:ln>
          <a:effectLst>
            <a:innerShdw blurRad="76200">
              <a:srgbClr val="000000"/>
            </a:innerShdw>
          </a:effectLst>
        </p:spPr>
      </p:pic>
      <p:sp>
        <p:nvSpPr>
          <p:cNvPr id="18" name="Title 3"/>
          <p:cNvSpPr txBox="1">
            <a:spLocks/>
          </p:cNvSpPr>
          <p:nvPr/>
        </p:nvSpPr>
        <p:spPr>
          <a:xfrm>
            <a:off x="1186322" y="17764645"/>
            <a:ext cx="14815558" cy="4478141"/>
          </a:xfrm>
          <a:prstGeom prst="rect">
            <a:avLst/>
          </a:prstGeom>
        </p:spPr>
        <p:txBody>
          <a:bodyPr vert="horz" lIns="91440" tIns="45720" rIns="91440" bIns="45720" rtlCol="0" anchor="ctr">
            <a:noAutofit/>
          </a:bodyPr>
          <a:lstStyle>
            <a:lvl1pPr algn="l" defTabSz="1737360" rtl="0" eaLnBrk="1" latinLnBrk="0" hangingPunct="1">
              <a:lnSpc>
                <a:spcPct val="90000"/>
              </a:lnSpc>
              <a:spcBef>
                <a:spcPct val="0"/>
              </a:spcBef>
              <a:buNone/>
              <a:defRPr sz="8360" kern="1200" cap="all" baseline="0">
                <a:solidFill>
                  <a:schemeClr val="accent1"/>
                </a:solidFill>
                <a:effectLst/>
                <a:latin typeface="+mj-lt"/>
                <a:ea typeface="+mj-ea"/>
                <a:cs typeface="+mj-cs"/>
              </a:defRPr>
            </a:lvl1pPr>
          </a:lstStyle>
          <a:p>
            <a:pPr algn="ctr" rtl="1"/>
            <a:r>
              <a:rPr lang="fa-IR" sz="6000" b="1" dirty="0" smtClean="0">
                <a:solidFill>
                  <a:schemeClr val="accent5">
                    <a:lumMod val="50000"/>
                  </a:schemeClr>
                </a:solidFill>
                <a:cs typeface="B Titr" panose="00000700000000000000" pitchFamily="2" charset="-78"/>
              </a:rPr>
              <a:t>رویکرد ساختگرایی، کلاس فبک، مهارت زندگی، مدرسه کیفی و نشست های کلاسی، سیستم پیامد مدرسه هدف و... زیرساخت لازم تضمین رفاه در طول زندگی (مدیریت مالی) را فراهم می کند.</a:t>
            </a:r>
          </a:p>
          <a:p>
            <a:pPr algn="ctr" rtl="1"/>
            <a:r>
              <a:rPr lang="fa-IR" sz="4800" dirty="0" smtClean="0">
                <a:solidFill>
                  <a:srgbClr val="0070C0"/>
                </a:solidFill>
                <a:cs typeface="B Titr" panose="00000700000000000000" pitchFamily="2" charset="-78"/>
              </a:rPr>
              <a:t>#مدرسه_را_زندگی_کن</a:t>
            </a:r>
            <a:endParaRPr lang="fa-IR" sz="4800" dirty="0">
              <a:solidFill>
                <a:srgbClr val="0070C0"/>
              </a:solidFill>
              <a:cs typeface="B Titr" panose="00000700000000000000" pitchFamily="2" charset="-78"/>
            </a:endParaRPr>
          </a:p>
          <a:p>
            <a:pPr algn="ctr" rtl="1"/>
            <a:endParaRPr lang="fa-IR" sz="6000" dirty="0">
              <a:solidFill>
                <a:schemeClr val="accent5">
                  <a:lumMod val="50000"/>
                </a:schemeClr>
              </a:solidFill>
              <a:cs typeface="B Titr" panose="00000700000000000000" pitchFamily="2" charset="-78"/>
            </a:endParaRPr>
          </a:p>
        </p:txBody>
      </p:sp>
      <p:sp>
        <p:nvSpPr>
          <p:cNvPr id="19" name="Rectangle 18"/>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144507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580231" y="9093665"/>
            <a:ext cx="15719274" cy="11157302"/>
          </a:xfrm>
          <a:prstGeom prst="rect">
            <a:avLst/>
          </a:prstGeom>
        </p:spPr>
      </p:pic>
      <p:sp>
        <p:nvSpPr>
          <p:cNvPr id="4" name="Content Placeholder 3"/>
          <p:cNvSpPr>
            <a:spLocks noGrp="1"/>
          </p:cNvSpPr>
          <p:nvPr>
            <p:ph sz="quarter" idx="14"/>
          </p:nvPr>
        </p:nvSpPr>
        <p:spPr>
          <a:xfrm>
            <a:off x="575636" y="10166184"/>
            <a:ext cx="15527156" cy="5050549"/>
          </a:xfrm>
        </p:spPr>
        <p:txBody>
          <a:bodyPr>
            <a:noAutofit/>
          </a:bodyPr>
          <a:lstStyle/>
          <a:p>
            <a:pPr algn="justLow" rtl="1"/>
            <a:r>
              <a:rPr lang="fa-IR" sz="4400" dirty="0" smtClean="0">
                <a:cs typeface="B Titr" panose="00000700000000000000" pitchFamily="2" charset="-78"/>
              </a:rPr>
              <a:t>یادگیری یک خط پایان ندارد بلکه یک هم طولی معناداری وجود دارد.</a:t>
            </a:r>
          </a:p>
          <a:p>
            <a:pPr marL="0" indent="0" algn="justLow" rtl="1">
              <a:buNone/>
            </a:pPr>
            <a:r>
              <a:rPr lang="fa-IR" sz="4400" dirty="0" smtClean="0">
                <a:cs typeface="B Titr" panose="00000700000000000000" pitchFamily="2" charset="-78"/>
              </a:rPr>
              <a:t>بگذارید با یک مثال برای شما شفاف تر کنیم! </a:t>
            </a:r>
          </a:p>
          <a:p>
            <a:pPr marL="0" indent="0" algn="justLow" rtl="1">
              <a:buNone/>
            </a:pPr>
            <a:r>
              <a:rPr lang="fa-IR" sz="4400" dirty="0" smtClean="0">
                <a:cs typeface="B Titr" panose="00000700000000000000" pitchFamily="2" charset="-78"/>
              </a:rPr>
              <a:t>فرزند شما در کلاس اول ابتدایی الگو را فرا می گیرد، در کلاس دوم ، سوم تا کلاس اول با ششم یکسان است! به این ارتباط بین مطالب</a:t>
            </a:r>
            <a:r>
              <a:rPr lang="fa-IR" sz="4400" dirty="0">
                <a:cs typeface="B Titr" panose="00000700000000000000" pitchFamily="2" charset="-78"/>
              </a:rPr>
              <a:t>ششم همچنان الگو را در مبحث ریاضی دارد! اما این بدان معنا نیست که الگویابی </a:t>
            </a:r>
            <a:r>
              <a:rPr lang="fa-IR" sz="4400" dirty="0" smtClean="0">
                <a:cs typeface="B Titr" panose="00000700000000000000" pitchFamily="2" charset="-78"/>
              </a:rPr>
              <a:t> در یادگیری </a:t>
            </a:r>
            <a:r>
              <a:rPr lang="fa-IR" sz="4400" dirty="0" smtClean="0">
                <a:solidFill>
                  <a:srgbClr val="FF0000"/>
                </a:solidFill>
                <a:cs typeface="B Titr" panose="00000700000000000000" pitchFamily="2" charset="-78"/>
              </a:rPr>
              <a:t>هم طولی </a:t>
            </a:r>
            <a:r>
              <a:rPr lang="fa-IR" sz="4400" dirty="0" smtClean="0">
                <a:cs typeface="B Titr" panose="00000700000000000000" pitchFamily="2" charset="-78"/>
              </a:rPr>
              <a:t>می گویند.</a:t>
            </a:r>
          </a:p>
          <a:p>
            <a:pPr marL="0" indent="0" algn="justLow" rtl="1">
              <a:buNone/>
            </a:pPr>
            <a:r>
              <a:rPr lang="fa-IR" sz="4400" dirty="0" smtClean="0">
                <a:cs typeface="B Titr" panose="00000700000000000000" pitchFamily="2" charset="-78"/>
              </a:rPr>
              <a:t>مهارت نه گفتن، تفکر نقاد، مهارت کنترل خشم، حساب و کتاب ، یادگیری زبان و ... </a:t>
            </a:r>
            <a:r>
              <a:rPr lang="fa-IR" sz="4400" dirty="0" smtClean="0">
                <a:solidFill>
                  <a:srgbClr val="FF0000"/>
                </a:solidFill>
                <a:cs typeface="B Titr" panose="00000700000000000000" pitchFamily="2" charset="-78"/>
              </a:rPr>
              <a:t>هم طول </a:t>
            </a:r>
            <a:r>
              <a:rPr lang="fa-IR" sz="4400" dirty="0" smtClean="0">
                <a:cs typeface="B Titr" panose="00000700000000000000" pitchFamily="2" charset="-78"/>
              </a:rPr>
              <a:t>هستند و کودک ذره ذره رشد می کند. درواقع می توان گفت:</a:t>
            </a:r>
          </a:p>
          <a:p>
            <a:pPr marL="0" indent="0" algn="ctr" rtl="1">
              <a:buNone/>
            </a:pPr>
            <a:r>
              <a:rPr lang="fa-IR" sz="7200" dirty="0" smtClean="0">
                <a:cs typeface="B Titr" panose="00000700000000000000" pitchFamily="2" charset="-78"/>
              </a:rPr>
              <a:t>یادگیری دفعتی و یک شبه نیست! </a:t>
            </a:r>
          </a:p>
          <a:p>
            <a:pPr marL="0" indent="0" algn="justLow" rtl="1">
              <a:buNone/>
            </a:pPr>
            <a:r>
              <a:rPr lang="fa-IR" sz="4400" dirty="0" smtClean="0">
                <a:cs typeface="B Titr" panose="00000700000000000000" pitchFamily="2" charset="-78"/>
              </a:rPr>
              <a:t>پس برای کسب دانش سواد مالی نیز باید مستمر بوده و با یک کلاس و یک دوره یاددهی –یادگیری ختم نمی شود.</a:t>
            </a:r>
          </a:p>
          <a:p>
            <a:pPr marL="0" indent="0" algn="justLow" rtl="1">
              <a:buNone/>
            </a:pPr>
            <a:endParaRPr lang="fa-IR" sz="4400" dirty="0" smtClean="0">
              <a:cs typeface="B Titr" panose="00000700000000000000" pitchFamily="2" charset="-78"/>
            </a:endParaRPr>
          </a:p>
        </p:txBody>
      </p:sp>
      <p:sp>
        <p:nvSpPr>
          <p:cNvPr id="5" name="Title 3"/>
          <p:cNvSpPr>
            <a:spLocks noGrp="1"/>
          </p:cNvSpPr>
          <p:nvPr>
            <p:ph type="title"/>
          </p:nvPr>
        </p:nvSpPr>
        <p:spPr>
          <a:xfrm>
            <a:off x="1032088" y="7110216"/>
            <a:ext cx="14815558" cy="4478141"/>
          </a:xfrm>
        </p:spPr>
        <p:txBody>
          <a:bodyPr/>
          <a:lstStyle/>
          <a:p>
            <a:pPr algn="ctr" rtl="1"/>
            <a:r>
              <a:rPr lang="fa-IR" sz="7200" b="1" dirty="0" smtClean="0">
                <a:cs typeface="B Titr" panose="00000700000000000000" pitchFamily="2" charset="-78"/>
              </a:rPr>
              <a:t>از چه سنی آموزش سواد مالی را آغاز کنیم؟</a:t>
            </a:r>
            <a:r>
              <a:rPr lang="fa-IR" sz="7200" b="1" dirty="0">
                <a:cs typeface="B Titr" panose="00000700000000000000" pitchFamily="2" charset="-78"/>
              </a:rPr>
              <a:t> </a:t>
            </a:r>
            <a:endParaRPr lang="fa-IR" sz="7200" dirty="0">
              <a:cs typeface="B Titr" panose="00000700000000000000" pitchFamily="2" charset="-78"/>
            </a:endParaRPr>
          </a:p>
        </p:txBody>
      </p:sp>
      <p:cxnSp>
        <p:nvCxnSpPr>
          <p:cNvPr id="10" name="Straight Connector 9"/>
          <p:cNvCxnSpPr/>
          <p:nvPr/>
        </p:nvCxnSpPr>
        <p:spPr>
          <a:xfrm>
            <a:off x="1133629" y="5045446"/>
            <a:ext cx="14411171"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pic>
        <p:nvPicPr>
          <p:cNvPr id="6148" name="Picture 4" descr="از چه سنی به کودک ارزش پول را آموزش دهیم؟"/>
          <p:cNvPicPr>
            <a:picLocks noChangeAspect="1" noChangeArrowheads="1"/>
          </p:cNvPicPr>
          <p:nvPr/>
        </p:nvPicPr>
        <p:blipFill rotWithShape="1">
          <a:blip r:embed="rId3">
            <a:extLst>
              <a:ext uri="{28A0092B-C50C-407E-A947-70E740481C1C}">
                <a14:useLocalDpi xmlns:a14="http://schemas.microsoft.com/office/drawing/2010/main" val="0"/>
              </a:ext>
            </a:extLst>
          </a:blip>
          <a:srcRect t="10968"/>
          <a:stretch/>
        </p:blipFill>
        <p:spPr bwMode="auto">
          <a:xfrm>
            <a:off x="1688807" y="1339499"/>
            <a:ext cx="13502121" cy="67619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311008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580231" y="9093665"/>
            <a:ext cx="15719274" cy="11157302"/>
          </a:xfrm>
          <a:prstGeom prst="rect">
            <a:avLst/>
          </a:prstGeom>
        </p:spPr>
      </p:pic>
      <p:sp>
        <p:nvSpPr>
          <p:cNvPr id="4" name="Content Placeholder 3"/>
          <p:cNvSpPr>
            <a:spLocks noGrp="1"/>
          </p:cNvSpPr>
          <p:nvPr>
            <p:ph sz="quarter" idx="14"/>
          </p:nvPr>
        </p:nvSpPr>
        <p:spPr>
          <a:xfrm>
            <a:off x="719536" y="10070355"/>
            <a:ext cx="15527156" cy="5050549"/>
          </a:xfrm>
        </p:spPr>
        <p:txBody>
          <a:bodyPr>
            <a:noAutofit/>
          </a:bodyPr>
          <a:lstStyle/>
          <a:p>
            <a:pPr algn="justLow" rtl="1"/>
            <a:r>
              <a:rPr lang="fa-IR" sz="4600" dirty="0">
                <a:cs typeface="B Titr" panose="00000700000000000000" pitchFamily="2" charset="-78"/>
              </a:rPr>
              <a:t>آموزش سواد مالی به کودکان با اولین سوال مربوط به پول آغاز می‌شود. به‌عنوان مثال اگر هنگام خرید در سوپرمارکت درخواست خرید خوراکی را می‌کنند که در لیست خرید شما نبود، یعنی زمان شروع آموزش‌های مالی فرا رسیده است. علاوه بر این، تماشای بازی بچه‌ها نیز می‌تواند نشان‌دهنده سوالاتی باشد که در ذهن دارند. مثلا اگر دیدید فرزندتان در بازی نقش فروشنده را بازی می‌کند یعنی ذهن او در حال جستجو درباره مفهوم پول و مسائل مالی است و هر چه این آموزش‌ها را زودتر شروع کنید، فرزندتان زمان بیشتری برای تمرین و کسب مهارت خواهد داشت</a:t>
            </a:r>
            <a:r>
              <a:rPr lang="fa-IR" sz="4600" dirty="0" smtClean="0">
                <a:cs typeface="B Titr" panose="00000700000000000000" pitchFamily="2" charset="-78"/>
              </a:rPr>
              <a:t>.</a:t>
            </a:r>
          </a:p>
          <a:p>
            <a:pPr algn="justLow" rtl="1"/>
            <a:r>
              <a:rPr lang="fa-IR" sz="4600" dirty="0">
                <a:cs typeface="B Titr" panose="00000700000000000000" pitchFamily="2" charset="-78"/>
              </a:rPr>
              <a:t>با این‌حال در نظر داشته باشید، اگر این آموزش‌ها را از سنین پایین شروع نکرده‌اید نیز ایرادی ندارد؛ آموزش سواد مالی به نوجوانان نیز به اندازه آموزش‌های دوران کودکی اهمیت دارد و هر زمانی که شروع کنید، می‌توانید نتایج بسیار خوبی </a:t>
            </a:r>
            <a:r>
              <a:rPr lang="fa-IR" sz="4600" dirty="0" smtClean="0">
                <a:cs typeface="B Titr" panose="00000700000000000000" pitchFamily="2" charset="-78"/>
              </a:rPr>
              <a:t>بگیرید و ما در مجتمع هدف همگام و همراه شما هستیم.</a:t>
            </a:r>
          </a:p>
        </p:txBody>
      </p:sp>
      <p:sp>
        <p:nvSpPr>
          <p:cNvPr id="5" name="Title 3"/>
          <p:cNvSpPr>
            <a:spLocks noGrp="1"/>
          </p:cNvSpPr>
          <p:nvPr>
            <p:ph type="title"/>
          </p:nvPr>
        </p:nvSpPr>
        <p:spPr>
          <a:xfrm>
            <a:off x="1032089" y="7053595"/>
            <a:ext cx="14815558" cy="4478141"/>
          </a:xfrm>
        </p:spPr>
        <p:txBody>
          <a:bodyPr/>
          <a:lstStyle/>
          <a:p>
            <a:pPr algn="ctr" rtl="1"/>
            <a:r>
              <a:rPr lang="fa-IR" sz="7200" b="1" dirty="0" smtClean="0">
                <a:cs typeface="B Titr" panose="00000700000000000000" pitchFamily="2" charset="-78"/>
              </a:rPr>
              <a:t>از چه سنی آموزش سواد مالی را آغاز کنیم؟</a:t>
            </a:r>
            <a:r>
              <a:rPr lang="fa-IR" sz="7200" b="1" dirty="0">
                <a:cs typeface="B Titr" panose="00000700000000000000" pitchFamily="2" charset="-78"/>
              </a:rPr>
              <a:t> </a:t>
            </a:r>
            <a:endParaRPr lang="fa-IR" sz="7200" dirty="0">
              <a:cs typeface="B Titr" panose="00000700000000000000" pitchFamily="2" charset="-78"/>
            </a:endParaRPr>
          </a:p>
        </p:txBody>
      </p:sp>
      <p:cxnSp>
        <p:nvCxnSpPr>
          <p:cNvPr id="10" name="Straight Connector 9"/>
          <p:cNvCxnSpPr/>
          <p:nvPr/>
        </p:nvCxnSpPr>
        <p:spPr>
          <a:xfrm>
            <a:off x="1133629" y="5045446"/>
            <a:ext cx="14411171"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pic>
        <p:nvPicPr>
          <p:cNvPr id="6" name="Picture 5"/>
          <p:cNvPicPr>
            <a:picLocks noChangeAspect="1"/>
          </p:cNvPicPr>
          <p:nvPr/>
        </p:nvPicPr>
        <p:blipFill>
          <a:blip r:embed="rId3"/>
          <a:stretch>
            <a:fillRect/>
          </a:stretch>
        </p:blipFill>
        <p:spPr>
          <a:xfrm>
            <a:off x="2624214" y="609351"/>
            <a:ext cx="11430000" cy="7267575"/>
          </a:xfrm>
          <a:prstGeom prst="rect">
            <a:avLst/>
          </a:prstGeom>
        </p:spPr>
      </p:pic>
      <p:sp>
        <p:nvSpPr>
          <p:cNvPr id="18" name="Rectangle 17"/>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137315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1090246" y="5935713"/>
            <a:ext cx="19272738" cy="13679496"/>
          </a:xfrm>
          <a:prstGeom prst="rect">
            <a:avLst/>
          </a:prstGeom>
        </p:spPr>
      </p:pic>
      <p:sp>
        <p:nvSpPr>
          <p:cNvPr id="5" name="Title 3"/>
          <p:cNvSpPr>
            <a:spLocks noGrp="1"/>
          </p:cNvSpPr>
          <p:nvPr>
            <p:ph type="title"/>
          </p:nvPr>
        </p:nvSpPr>
        <p:spPr>
          <a:xfrm>
            <a:off x="776975" y="770627"/>
            <a:ext cx="14815558" cy="4478141"/>
          </a:xfrm>
        </p:spPr>
        <p:txBody>
          <a:bodyPr/>
          <a:lstStyle/>
          <a:p>
            <a:pPr algn="ctr" rtl="1"/>
            <a:r>
              <a:rPr lang="fa-IR" sz="13800" b="1" dirty="0" smtClean="0">
                <a:cs typeface="B Titr" panose="00000700000000000000" pitchFamily="2" charset="-78"/>
              </a:rPr>
              <a:t>مولفه های سواد مالی؟</a:t>
            </a:r>
            <a:r>
              <a:rPr lang="fa-IR" sz="13800" b="1" dirty="0">
                <a:cs typeface="B Titr" panose="00000700000000000000" pitchFamily="2" charset="-78"/>
              </a:rPr>
              <a:t> </a:t>
            </a:r>
            <a:endParaRPr lang="fa-IR" sz="13800" dirty="0">
              <a:cs typeface="B Titr" panose="00000700000000000000" pitchFamily="2" charset="-78"/>
            </a:endParaRPr>
          </a:p>
        </p:txBody>
      </p: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3664989346"/>
              </p:ext>
            </p:extLst>
          </p:nvPr>
        </p:nvGraphicFramePr>
        <p:xfrm>
          <a:off x="175846" y="5393541"/>
          <a:ext cx="16740554" cy="15787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357062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33707"/>
          <a:stretch/>
        </p:blipFill>
        <p:spPr>
          <a:xfrm>
            <a:off x="-1090246" y="5935713"/>
            <a:ext cx="19272738" cy="13679496"/>
          </a:xfrm>
          <a:prstGeom prst="rect">
            <a:avLst/>
          </a:prstGeom>
        </p:spPr>
      </p:pic>
      <p:sp>
        <p:nvSpPr>
          <p:cNvPr id="5" name="Title 3"/>
          <p:cNvSpPr>
            <a:spLocks noGrp="1"/>
          </p:cNvSpPr>
          <p:nvPr>
            <p:ph type="title"/>
          </p:nvPr>
        </p:nvSpPr>
        <p:spPr>
          <a:xfrm>
            <a:off x="776975" y="770627"/>
            <a:ext cx="14815558" cy="4478141"/>
          </a:xfrm>
        </p:spPr>
        <p:txBody>
          <a:bodyPr/>
          <a:lstStyle/>
          <a:p>
            <a:pPr algn="ctr" rtl="1"/>
            <a:r>
              <a:rPr lang="fa-IR" sz="13800" b="1" dirty="0" smtClean="0">
                <a:cs typeface="B Titr" panose="00000700000000000000" pitchFamily="2" charset="-78"/>
              </a:rPr>
              <a:t>مولفه های سواد مالی؟</a:t>
            </a:r>
            <a:r>
              <a:rPr lang="fa-IR" sz="13800" b="1" dirty="0">
                <a:cs typeface="B Titr" panose="00000700000000000000" pitchFamily="2" charset="-78"/>
              </a:rPr>
              <a:t> </a:t>
            </a:r>
            <a:endParaRPr lang="fa-IR" sz="13800" dirty="0">
              <a:cs typeface="B Titr" panose="00000700000000000000" pitchFamily="2" charset="-78"/>
            </a:endParaRPr>
          </a:p>
        </p:txBody>
      </p:sp>
      <p:grpSp>
        <p:nvGrpSpPr>
          <p:cNvPr id="11" name="Group 10"/>
          <p:cNvGrpSpPr/>
          <p:nvPr/>
        </p:nvGrpSpPr>
        <p:grpSpPr>
          <a:xfrm>
            <a:off x="7180941" y="22090695"/>
            <a:ext cx="8768246" cy="2589410"/>
            <a:chOff x="-9150" y="5880194"/>
            <a:chExt cx="3730496" cy="1131811"/>
          </a:xfrm>
        </p:grpSpPr>
        <p:sp>
          <p:nvSpPr>
            <p:cNvPr id="12" name="TextBox 11"/>
            <p:cNvSpPr txBox="1"/>
            <p:nvPr/>
          </p:nvSpPr>
          <p:spPr>
            <a:xfrm>
              <a:off x="131751" y="5943473"/>
              <a:ext cx="2290575" cy="282506"/>
            </a:xfrm>
            <a:prstGeom prst="rect">
              <a:avLst/>
            </a:prstGeom>
            <a:noFill/>
          </p:spPr>
          <p:txBody>
            <a:bodyPr wrap="square" rtlCol="0">
              <a:spAutoFit/>
            </a:bodyPr>
            <a:lstStyle/>
            <a:p>
              <a:r>
                <a:rPr lang="fa-IR" sz="3600" dirty="0" smtClean="0">
                  <a:solidFill>
                    <a:schemeClr val="bg1">
                      <a:lumMod val="75000"/>
                    </a:schemeClr>
                  </a:solidFill>
                  <a:effectLst>
                    <a:outerShdw blurRad="38100" dist="38100" dir="2700000" algn="tl">
                      <a:srgbClr val="000000">
                        <a:alpha val="43137"/>
                      </a:srgbClr>
                    </a:outerShdw>
                  </a:effectLst>
                  <a:cs typeface="B Titr" panose="00000700000000000000" pitchFamily="2" charset="-78"/>
                </a:rPr>
                <a:t>مجتمع آموزشی فرهنگی هدف</a:t>
              </a:r>
              <a:endParaRPr lang="en-US" sz="3600" dirty="0">
                <a:solidFill>
                  <a:schemeClr val="bg1">
                    <a:lumMod val="75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p:cNvGrpSpPr/>
            <p:nvPr/>
          </p:nvGrpSpPr>
          <p:grpSpPr>
            <a:xfrm>
              <a:off x="-9150" y="5880194"/>
              <a:ext cx="3730496" cy="1131811"/>
              <a:chOff x="-9150" y="5880194"/>
              <a:chExt cx="3730496" cy="1131811"/>
            </a:xfrm>
          </p:grpSpPr>
          <p:pic>
            <p:nvPicPr>
              <p:cNvPr id="14" name="Picture 13">
                <a:extLst>
                  <a:ext uri="{FF2B5EF4-FFF2-40B4-BE49-F238E27FC236}">
                    <a16:creationId xmlns:a16="http://schemas.microsoft.com/office/drawing/2014/main" id="{FF98F268-9D63-69F3-9E59-1BD98C25514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33707"/>
              <a:stretch/>
            </p:blipFill>
            <p:spPr>
              <a:xfrm>
                <a:off x="2406883" y="5880194"/>
                <a:ext cx="1314463" cy="958505"/>
              </a:xfrm>
              <a:prstGeom prst="rect">
                <a:avLst/>
              </a:prstGeom>
            </p:spPr>
          </p:pic>
          <p:cxnSp>
            <p:nvCxnSpPr>
              <p:cNvPr id="15" name="Straight Connector 14"/>
              <p:cNvCxnSpPr/>
              <p:nvPr/>
            </p:nvCxnSpPr>
            <p:spPr>
              <a:xfrm flipH="1">
                <a:off x="-9150" y="6788510"/>
                <a:ext cx="2424945" cy="0"/>
              </a:xfrm>
              <a:prstGeom prst="line">
                <a:avLst/>
              </a:prstGeom>
              <a:ln w="120650">
                <a:solidFill>
                  <a:srgbClr val="A8A69C"/>
                </a:solidFill>
              </a:ln>
            </p:spPr>
            <p:style>
              <a:lnRef idx="1">
                <a:schemeClr val="accent1"/>
              </a:lnRef>
              <a:fillRef idx="0">
                <a:schemeClr val="accent1"/>
              </a:fillRef>
              <a:effectRef idx="0">
                <a:schemeClr val="accent1"/>
              </a:effectRef>
              <a:fontRef idx="minor">
                <a:schemeClr val="tx1"/>
              </a:fontRef>
            </p:style>
          </p:cxnSp>
          <p:sp>
            <p:nvSpPr>
              <p:cNvPr id="16" name="Subtitle 4"/>
              <p:cNvSpPr txBox="1">
                <a:spLocks/>
              </p:cNvSpPr>
              <p:nvPr/>
            </p:nvSpPr>
            <p:spPr>
              <a:xfrm>
                <a:off x="3047" y="6401186"/>
                <a:ext cx="2417711" cy="610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bg1">
                        <a:lumMod val="75000"/>
                      </a:schemeClr>
                    </a:solidFill>
                    <a:latin typeface="Arial Black" panose="020B0A04020102020204" pitchFamily="34" charset="0"/>
                  </a:rPr>
                  <a:t>www.hadafshiraz.com</a:t>
                </a:r>
                <a:endParaRPr lang="en-US" sz="3200" dirty="0">
                  <a:solidFill>
                    <a:schemeClr val="bg1">
                      <a:lumMod val="75000"/>
                    </a:schemeClr>
                  </a:solidFill>
                  <a:latin typeface="Arial Black" panose="020B0A04020102020204" pitchFamily="34" charset="0"/>
                </a:endParaRPr>
              </a:p>
            </p:txBody>
          </p:sp>
        </p:grpSp>
      </p:gr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3664989346"/>
              </p:ext>
            </p:extLst>
          </p:nvPr>
        </p:nvGraphicFramePr>
        <p:xfrm>
          <a:off x="175846" y="5393541"/>
          <a:ext cx="16740554" cy="15787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724219" y="22442844"/>
            <a:ext cx="5360057" cy="1569660"/>
          </a:xfrm>
          <a:prstGeom prst="rect">
            <a:avLst/>
          </a:prstGeom>
          <a:no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FF00"/>
                </a:solidFill>
                <a:cs typeface="B Titr" panose="00000700000000000000" pitchFamily="2" charset="-78"/>
              </a:rPr>
              <a:t>جشنواره کارآفرینی </a:t>
            </a:r>
          </a:p>
          <a:p>
            <a:pPr algn="ctr"/>
            <a:r>
              <a:rPr lang="fa-IR" sz="4800" dirty="0" smtClean="0">
                <a:solidFill>
                  <a:srgbClr val="FFFF00"/>
                </a:solidFill>
                <a:cs typeface="B Titr" panose="00000700000000000000" pitchFamily="2" charset="-78"/>
              </a:rPr>
              <a:t>واحدآموزش خانواده</a:t>
            </a:r>
            <a:endParaRPr lang="en-US" sz="4800" dirty="0">
              <a:solidFill>
                <a:srgbClr val="FFFF00"/>
              </a:solidFill>
            </a:endParaRPr>
          </a:p>
        </p:txBody>
      </p:sp>
    </p:spTree>
    <p:extLst>
      <p:ext uri="{BB962C8B-B14F-4D97-AF65-F5344CB8AC3E}">
        <p14:creationId xmlns:p14="http://schemas.microsoft.com/office/powerpoint/2010/main" val="2614938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79</TotalTime>
  <Words>686</Words>
  <Application>Microsoft Office PowerPoint</Application>
  <PresentationFormat>Custom</PresentationFormat>
  <Paragraphs>72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B Titr</vt:lpstr>
      <vt:lpstr>Impact</vt:lpstr>
      <vt:lpstr>Main Event</vt:lpstr>
      <vt:lpstr>جشنواره کارآفرینی</vt:lpstr>
      <vt:lpstr>PowerPoint Presentation</vt:lpstr>
      <vt:lpstr>تعامل خانه و مدرسه در تربیت سواد مالی هدف آموزان</vt:lpstr>
      <vt:lpstr>برخورداری از دانش و توانایی لازم برای مدیریت منابع مالی با کارایی بالا و در جهت تضمین رفاه در طول زندگی </vt:lpstr>
      <vt:lpstr>از چه سنی آموزش سواد مالی را آغاز کنیم؟ </vt:lpstr>
      <vt:lpstr>از چه سنی آموزش سواد مالی را آغاز کنیم؟ </vt:lpstr>
      <vt:lpstr>مولفه های سواد مالی؟ </vt:lpstr>
      <vt:lpstr>مولفه های سواد مالی؟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جشنواره کارآفرینی</dc:title>
  <dc:creator>ASUS</dc:creator>
  <cp:lastModifiedBy>ASUS</cp:lastModifiedBy>
  <cp:revision>9</cp:revision>
  <dcterms:created xsi:type="dcterms:W3CDTF">2025-02-04T03:11:26Z</dcterms:created>
  <dcterms:modified xsi:type="dcterms:W3CDTF">2025-02-04T04:31:13Z</dcterms:modified>
</cp:coreProperties>
</file>